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2" r:id="rId7"/>
  </p:sldIdLst>
  <p:sldSz cx="9144000" cy="6858000" type="screen4x3"/>
  <p:notesSz cx="6789738" cy="992981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BCAE"/>
    <a:srgbClr val="3DC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1" autoAdjust="0"/>
    <p:restoredTop sz="94660"/>
  </p:normalViewPr>
  <p:slideViewPr>
    <p:cSldViewPr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0C7BD-248A-42E7-BFD1-A6E9747C9E60}" type="datetimeFigureOut">
              <a:rPr lang="sv-SE" smtClean="0"/>
              <a:t>2015-03-18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A88A0-84BB-48C6-B3FA-E496070C35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5902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84F32-B445-4F70-A91B-F203E1352E3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661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734FB-BD2A-4847-96EF-ADD10911AB3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375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C7BB8-A6FA-497C-87C3-8376203230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3845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2015-03-18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099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2015-03-18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757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2015-03-18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160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2015-03-18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989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2015-03-18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187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2015-03-18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6940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2015-03-18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261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2015-03-18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012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A100-8F6C-4F83-91E1-D59F720F05F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3634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2015-03-18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0895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2015-03-18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4156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2015-03-18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4089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 page for sales present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 descr="&lt;IGNORE&gt;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 bwMode="gray">
          <a:xfrm>
            <a:off x="6901056" y="5829386"/>
            <a:ext cx="1894407" cy="855073"/>
            <a:chOff x="1028700" y="1828800"/>
            <a:chExt cx="7083426" cy="3197226"/>
          </a:xfrm>
        </p:grpSpPr>
        <p:sp>
          <p:nvSpPr>
            <p:cNvPr id="9" name="Freeform 5"/>
            <p:cNvSpPr>
              <a:spLocks/>
            </p:cNvSpPr>
            <p:nvPr/>
          </p:nvSpPr>
          <p:spPr bwMode="gray">
            <a:xfrm>
              <a:off x="3371850" y="1828800"/>
              <a:ext cx="1697038" cy="2027238"/>
            </a:xfrm>
            <a:custGeom>
              <a:avLst/>
              <a:gdLst/>
              <a:ahLst/>
              <a:cxnLst>
                <a:cxn ang="0">
                  <a:pos x="287" y="104"/>
                </a:cxn>
                <a:cxn ang="0">
                  <a:pos x="117" y="269"/>
                </a:cxn>
                <a:cxn ang="0">
                  <a:pos x="288" y="435"/>
                </a:cxn>
                <a:cxn ang="0">
                  <a:pos x="451" y="366"/>
                </a:cxn>
                <a:cxn ang="0">
                  <a:pos x="451" y="490"/>
                </a:cxn>
                <a:cxn ang="0">
                  <a:pos x="280" y="539"/>
                </a:cxn>
                <a:cxn ang="0">
                  <a:pos x="0" y="269"/>
                </a:cxn>
                <a:cxn ang="0">
                  <a:pos x="281" y="0"/>
                </a:cxn>
                <a:cxn ang="0">
                  <a:pos x="452" y="40"/>
                </a:cxn>
                <a:cxn ang="0">
                  <a:pos x="452" y="162"/>
                </a:cxn>
                <a:cxn ang="0">
                  <a:pos x="287" y="104"/>
                </a:cxn>
              </a:cxnLst>
              <a:rect l="0" t="0" r="r" b="b"/>
              <a:pathLst>
                <a:path w="452" h="539">
                  <a:moveTo>
                    <a:pt x="287" y="104"/>
                  </a:moveTo>
                  <a:cubicBezTo>
                    <a:pt x="182" y="104"/>
                    <a:pt x="117" y="186"/>
                    <a:pt x="117" y="269"/>
                  </a:cubicBezTo>
                  <a:cubicBezTo>
                    <a:pt x="117" y="369"/>
                    <a:pt x="199" y="435"/>
                    <a:pt x="288" y="435"/>
                  </a:cubicBezTo>
                  <a:cubicBezTo>
                    <a:pt x="347" y="435"/>
                    <a:pt x="404" y="409"/>
                    <a:pt x="451" y="366"/>
                  </a:cubicBezTo>
                  <a:cubicBezTo>
                    <a:pt x="451" y="490"/>
                    <a:pt x="451" y="490"/>
                    <a:pt x="451" y="490"/>
                  </a:cubicBezTo>
                  <a:cubicBezTo>
                    <a:pt x="401" y="520"/>
                    <a:pt x="333" y="539"/>
                    <a:pt x="280" y="539"/>
                  </a:cubicBezTo>
                  <a:cubicBezTo>
                    <a:pt x="127" y="539"/>
                    <a:pt x="0" y="415"/>
                    <a:pt x="0" y="269"/>
                  </a:cubicBezTo>
                  <a:cubicBezTo>
                    <a:pt x="0" y="115"/>
                    <a:pt x="128" y="0"/>
                    <a:pt x="281" y="0"/>
                  </a:cubicBezTo>
                  <a:cubicBezTo>
                    <a:pt x="339" y="0"/>
                    <a:pt x="408" y="18"/>
                    <a:pt x="452" y="40"/>
                  </a:cubicBezTo>
                  <a:cubicBezTo>
                    <a:pt x="452" y="162"/>
                    <a:pt x="452" y="162"/>
                    <a:pt x="452" y="162"/>
                  </a:cubicBezTo>
                  <a:cubicBezTo>
                    <a:pt x="396" y="125"/>
                    <a:pt x="339" y="104"/>
                    <a:pt x="287" y="104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gray">
            <a:xfrm>
              <a:off x="5222875" y="1828800"/>
              <a:ext cx="1758950" cy="2027238"/>
            </a:xfrm>
            <a:custGeom>
              <a:avLst/>
              <a:gdLst/>
              <a:ahLst/>
              <a:cxnLst>
                <a:cxn ang="0">
                  <a:pos x="282" y="539"/>
                </a:cxn>
                <a:cxn ang="0">
                  <a:pos x="0" y="269"/>
                </a:cxn>
                <a:cxn ang="0">
                  <a:pos x="289" y="0"/>
                </a:cxn>
                <a:cxn ang="0">
                  <a:pos x="465" y="36"/>
                </a:cxn>
                <a:cxn ang="0">
                  <a:pos x="465" y="157"/>
                </a:cxn>
                <a:cxn ang="0">
                  <a:pos x="292" y="104"/>
                </a:cxn>
                <a:cxn ang="0">
                  <a:pos x="118" y="269"/>
                </a:cxn>
                <a:cxn ang="0">
                  <a:pos x="293" y="438"/>
                </a:cxn>
                <a:cxn ang="0">
                  <a:pos x="357" y="427"/>
                </a:cxn>
                <a:cxn ang="0">
                  <a:pos x="357" y="330"/>
                </a:cxn>
                <a:cxn ang="0">
                  <a:pos x="271" y="330"/>
                </a:cxn>
                <a:cxn ang="0">
                  <a:pos x="271" y="228"/>
                </a:cxn>
                <a:cxn ang="0">
                  <a:pos x="468" y="228"/>
                </a:cxn>
                <a:cxn ang="0">
                  <a:pos x="468" y="500"/>
                </a:cxn>
                <a:cxn ang="0">
                  <a:pos x="282" y="539"/>
                </a:cxn>
              </a:cxnLst>
              <a:rect l="0" t="0" r="r" b="b"/>
              <a:pathLst>
                <a:path w="468" h="539">
                  <a:moveTo>
                    <a:pt x="282" y="539"/>
                  </a:moveTo>
                  <a:cubicBezTo>
                    <a:pt x="129" y="539"/>
                    <a:pt x="0" y="419"/>
                    <a:pt x="0" y="269"/>
                  </a:cubicBezTo>
                  <a:cubicBezTo>
                    <a:pt x="0" y="118"/>
                    <a:pt x="128" y="0"/>
                    <a:pt x="289" y="0"/>
                  </a:cubicBezTo>
                  <a:cubicBezTo>
                    <a:pt x="348" y="0"/>
                    <a:pt x="420" y="15"/>
                    <a:pt x="465" y="36"/>
                  </a:cubicBezTo>
                  <a:cubicBezTo>
                    <a:pt x="465" y="157"/>
                    <a:pt x="465" y="157"/>
                    <a:pt x="465" y="157"/>
                  </a:cubicBezTo>
                  <a:cubicBezTo>
                    <a:pt x="414" y="128"/>
                    <a:pt x="348" y="104"/>
                    <a:pt x="292" y="104"/>
                  </a:cubicBezTo>
                  <a:cubicBezTo>
                    <a:pt x="186" y="104"/>
                    <a:pt x="118" y="186"/>
                    <a:pt x="118" y="269"/>
                  </a:cubicBezTo>
                  <a:cubicBezTo>
                    <a:pt x="118" y="367"/>
                    <a:pt x="198" y="438"/>
                    <a:pt x="293" y="438"/>
                  </a:cubicBezTo>
                  <a:cubicBezTo>
                    <a:pt x="313" y="438"/>
                    <a:pt x="332" y="436"/>
                    <a:pt x="357" y="427"/>
                  </a:cubicBezTo>
                  <a:cubicBezTo>
                    <a:pt x="357" y="330"/>
                    <a:pt x="357" y="330"/>
                    <a:pt x="357" y="330"/>
                  </a:cubicBezTo>
                  <a:cubicBezTo>
                    <a:pt x="271" y="330"/>
                    <a:pt x="271" y="330"/>
                    <a:pt x="271" y="330"/>
                  </a:cubicBezTo>
                  <a:cubicBezTo>
                    <a:pt x="271" y="228"/>
                    <a:pt x="271" y="228"/>
                    <a:pt x="271" y="228"/>
                  </a:cubicBezTo>
                  <a:cubicBezTo>
                    <a:pt x="468" y="228"/>
                    <a:pt x="468" y="228"/>
                    <a:pt x="468" y="228"/>
                  </a:cubicBezTo>
                  <a:cubicBezTo>
                    <a:pt x="468" y="500"/>
                    <a:pt x="468" y="500"/>
                    <a:pt x="468" y="500"/>
                  </a:cubicBezTo>
                  <a:cubicBezTo>
                    <a:pt x="412" y="526"/>
                    <a:pt x="348" y="539"/>
                    <a:pt x="282" y="539"/>
                  </a:cubicBezTo>
                  <a:close/>
                </a:path>
              </a:pathLst>
            </a:custGeom>
            <a:solidFill>
              <a:srgbClr val="E318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gray">
            <a:xfrm>
              <a:off x="7304088" y="1870075"/>
              <a:ext cx="417513" cy="1944688"/>
            </a:xfrm>
            <a:prstGeom prst="rect">
              <a:avLst/>
            </a:prstGeom>
            <a:solidFill>
              <a:srgbClr val="E318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gray">
            <a:xfrm>
              <a:off x="1028700" y="4525963"/>
              <a:ext cx="269875" cy="390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" y="0"/>
                </a:cxn>
                <a:cxn ang="0">
                  <a:pos x="168" y="26"/>
                </a:cxn>
                <a:cxn ang="0">
                  <a:pos x="31" y="26"/>
                </a:cxn>
                <a:cxn ang="0">
                  <a:pos x="31" y="107"/>
                </a:cxn>
                <a:cxn ang="0">
                  <a:pos x="159" y="107"/>
                </a:cxn>
                <a:cxn ang="0">
                  <a:pos x="159" y="133"/>
                </a:cxn>
                <a:cxn ang="0">
                  <a:pos x="31" y="133"/>
                </a:cxn>
                <a:cxn ang="0">
                  <a:pos x="31" y="218"/>
                </a:cxn>
                <a:cxn ang="0">
                  <a:pos x="170" y="218"/>
                </a:cxn>
                <a:cxn ang="0">
                  <a:pos x="170" y="246"/>
                </a:cxn>
                <a:cxn ang="0">
                  <a:pos x="0" y="246"/>
                </a:cxn>
                <a:cxn ang="0">
                  <a:pos x="0" y="0"/>
                </a:cxn>
              </a:cxnLst>
              <a:rect l="0" t="0" r="r" b="b"/>
              <a:pathLst>
                <a:path w="170" h="246">
                  <a:moveTo>
                    <a:pt x="0" y="0"/>
                  </a:moveTo>
                  <a:lnTo>
                    <a:pt x="168" y="0"/>
                  </a:lnTo>
                  <a:lnTo>
                    <a:pt x="168" y="26"/>
                  </a:lnTo>
                  <a:lnTo>
                    <a:pt x="31" y="26"/>
                  </a:lnTo>
                  <a:lnTo>
                    <a:pt x="31" y="107"/>
                  </a:lnTo>
                  <a:lnTo>
                    <a:pt x="159" y="107"/>
                  </a:lnTo>
                  <a:lnTo>
                    <a:pt x="159" y="133"/>
                  </a:lnTo>
                  <a:lnTo>
                    <a:pt x="31" y="133"/>
                  </a:lnTo>
                  <a:lnTo>
                    <a:pt x="31" y="218"/>
                  </a:lnTo>
                  <a:lnTo>
                    <a:pt x="170" y="218"/>
                  </a:lnTo>
                  <a:lnTo>
                    <a:pt x="170" y="246"/>
                  </a:lnTo>
                  <a:lnTo>
                    <a:pt x="0" y="2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gray">
            <a:xfrm>
              <a:off x="1322388" y="4635500"/>
              <a:ext cx="269875" cy="280988"/>
            </a:xfrm>
            <a:custGeom>
              <a:avLst/>
              <a:gdLst/>
              <a:ahLst/>
              <a:cxnLst>
                <a:cxn ang="0">
                  <a:pos x="66" y="83"/>
                </a:cxn>
                <a:cxn ang="0">
                  <a:pos x="4" y="0"/>
                </a:cxn>
                <a:cxn ang="0">
                  <a:pos x="42" y="0"/>
                </a:cxn>
                <a:cxn ang="0">
                  <a:pos x="85" y="61"/>
                </a:cxn>
                <a:cxn ang="0">
                  <a:pos x="127" y="0"/>
                </a:cxn>
                <a:cxn ang="0">
                  <a:pos x="163" y="0"/>
                </a:cxn>
                <a:cxn ang="0">
                  <a:pos x="101" y="80"/>
                </a:cxn>
                <a:cxn ang="0">
                  <a:pos x="170" y="177"/>
                </a:cxn>
                <a:cxn ang="0">
                  <a:pos x="134" y="177"/>
                </a:cxn>
                <a:cxn ang="0">
                  <a:pos x="85" y="104"/>
                </a:cxn>
                <a:cxn ang="0">
                  <a:pos x="35" y="177"/>
                </a:cxn>
                <a:cxn ang="0">
                  <a:pos x="0" y="177"/>
                </a:cxn>
                <a:cxn ang="0">
                  <a:pos x="66" y="83"/>
                </a:cxn>
              </a:cxnLst>
              <a:rect l="0" t="0" r="r" b="b"/>
              <a:pathLst>
                <a:path w="170" h="177">
                  <a:moveTo>
                    <a:pt x="66" y="83"/>
                  </a:moveTo>
                  <a:lnTo>
                    <a:pt x="4" y="0"/>
                  </a:lnTo>
                  <a:lnTo>
                    <a:pt x="42" y="0"/>
                  </a:lnTo>
                  <a:lnTo>
                    <a:pt x="85" y="61"/>
                  </a:lnTo>
                  <a:lnTo>
                    <a:pt x="127" y="0"/>
                  </a:lnTo>
                  <a:lnTo>
                    <a:pt x="163" y="0"/>
                  </a:lnTo>
                  <a:lnTo>
                    <a:pt x="101" y="80"/>
                  </a:lnTo>
                  <a:lnTo>
                    <a:pt x="170" y="177"/>
                  </a:lnTo>
                  <a:lnTo>
                    <a:pt x="134" y="177"/>
                  </a:lnTo>
                  <a:lnTo>
                    <a:pt x="85" y="104"/>
                  </a:lnTo>
                  <a:lnTo>
                    <a:pt x="35" y="177"/>
                  </a:lnTo>
                  <a:lnTo>
                    <a:pt x="0" y="177"/>
                  </a:lnTo>
                  <a:lnTo>
                    <a:pt x="66" y="8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4" name="Freeform 10"/>
            <p:cNvSpPr>
              <a:spLocks noEditPoints="1"/>
            </p:cNvSpPr>
            <p:nvPr/>
          </p:nvSpPr>
          <p:spPr bwMode="gray">
            <a:xfrm>
              <a:off x="1633538" y="4627563"/>
              <a:ext cx="266700" cy="398463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2" y="2"/>
                </a:cxn>
                <a:cxn ang="0">
                  <a:pos x="12" y="12"/>
                </a:cxn>
                <a:cxn ang="0">
                  <a:pos x="13" y="12"/>
                </a:cxn>
                <a:cxn ang="0">
                  <a:pos x="22" y="3"/>
                </a:cxn>
                <a:cxn ang="0">
                  <a:pos x="36" y="0"/>
                </a:cxn>
                <a:cxn ang="0">
                  <a:pos x="52" y="3"/>
                </a:cxn>
                <a:cxn ang="0">
                  <a:pos x="62" y="12"/>
                </a:cxn>
                <a:cxn ang="0">
                  <a:pos x="69" y="24"/>
                </a:cxn>
                <a:cxn ang="0">
                  <a:pos x="71" y="39"/>
                </a:cxn>
                <a:cxn ang="0">
                  <a:pos x="69" y="55"/>
                </a:cxn>
                <a:cxn ang="0">
                  <a:pos x="63" y="67"/>
                </a:cxn>
                <a:cxn ang="0">
                  <a:pos x="52" y="75"/>
                </a:cxn>
                <a:cxn ang="0">
                  <a:pos x="37" y="78"/>
                </a:cxn>
                <a:cxn ang="0">
                  <a:pos x="31" y="78"/>
                </a:cxn>
                <a:cxn ang="0">
                  <a:pos x="24" y="76"/>
                </a:cxn>
                <a:cxn ang="0">
                  <a:pos x="18" y="72"/>
                </a:cxn>
                <a:cxn ang="0">
                  <a:pos x="13" y="67"/>
                </a:cxn>
                <a:cxn ang="0">
                  <a:pos x="12" y="67"/>
                </a:cxn>
                <a:cxn ang="0">
                  <a:pos x="12" y="106"/>
                </a:cxn>
                <a:cxn ang="0">
                  <a:pos x="0" y="106"/>
                </a:cxn>
                <a:cxn ang="0">
                  <a:pos x="0" y="2"/>
                </a:cxn>
                <a:cxn ang="0">
                  <a:pos x="57" y="28"/>
                </a:cxn>
                <a:cxn ang="0">
                  <a:pos x="52" y="19"/>
                </a:cxn>
                <a:cxn ang="0">
                  <a:pos x="45" y="13"/>
                </a:cxn>
                <a:cxn ang="0">
                  <a:pos x="35" y="11"/>
                </a:cxn>
                <a:cxn ang="0">
                  <a:pos x="24" y="13"/>
                </a:cxn>
                <a:cxn ang="0">
                  <a:pos x="17" y="20"/>
                </a:cxn>
                <a:cxn ang="0">
                  <a:pos x="13" y="29"/>
                </a:cxn>
                <a:cxn ang="0">
                  <a:pos x="12" y="39"/>
                </a:cxn>
                <a:cxn ang="0">
                  <a:pos x="13" y="50"/>
                </a:cxn>
                <a:cxn ang="0">
                  <a:pos x="17" y="59"/>
                </a:cxn>
                <a:cxn ang="0">
                  <a:pos x="25" y="65"/>
                </a:cxn>
                <a:cxn ang="0">
                  <a:pos x="35" y="68"/>
                </a:cxn>
                <a:cxn ang="0">
                  <a:pos x="46" y="65"/>
                </a:cxn>
                <a:cxn ang="0">
                  <a:pos x="53" y="59"/>
                </a:cxn>
                <a:cxn ang="0">
                  <a:pos x="57" y="49"/>
                </a:cxn>
                <a:cxn ang="0">
                  <a:pos x="58" y="39"/>
                </a:cxn>
                <a:cxn ang="0">
                  <a:pos x="57" y="28"/>
                </a:cxn>
              </a:cxnLst>
              <a:rect l="0" t="0" r="r" b="b"/>
              <a:pathLst>
                <a:path w="71" h="106">
                  <a:moveTo>
                    <a:pt x="0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5" y="8"/>
                    <a:pt x="18" y="5"/>
                    <a:pt x="22" y="3"/>
                  </a:cubicBezTo>
                  <a:cubicBezTo>
                    <a:pt x="26" y="1"/>
                    <a:pt x="31" y="0"/>
                    <a:pt x="36" y="0"/>
                  </a:cubicBezTo>
                  <a:cubicBezTo>
                    <a:pt x="42" y="0"/>
                    <a:pt x="47" y="1"/>
                    <a:pt x="52" y="3"/>
                  </a:cubicBezTo>
                  <a:cubicBezTo>
                    <a:pt x="56" y="5"/>
                    <a:pt x="60" y="8"/>
                    <a:pt x="62" y="12"/>
                  </a:cubicBezTo>
                  <a:cubicBezTo>
                    <a:pt x="65" y="15"/>
                    <a:pt x="67" y="20"/>
                    <a:pt x="69" y="24"/>
                  </a:cubicBezTo>
                  <a:cubicBezTo>
                    <a:pt x="70" y="29"/>
                    <a:pt x="71" y="34"/>
                    <a:pt x="71" y="39"/>
                  </a:cubicBezTo>
                  <a:cubicBezTo>
                    <a:pt x="71" y="45"/>
                    <a:pt x="70" y="50"/>
                    <a:pt x="69" y="55"/>
                  </a:cubicBezTo>
                  <a:cubicBezTo>
                    <a:pt x="68" y="59"/>
                    <a:pt x="65" y="63"/>
                    <a:pt x="63" y="67"/>
                  </a:cubicBezTo>
                  <a:cubicBezTo>
                    <a:pt x="60" y="70"/>
                    <a:pt x="56" y="73"/>
                    <a:pt x="52" y="75"/>
                  </a:cubicBezTo>
                  <a:cubicBezTo>
                    <a:pt x="48" y="77"/>
                    <a:pt x="42" y="78"/>
                    <a:pt x="37" y="78"/>
                  </a:cubicBezTo>
                  <a:cubicBezTo>
                    <a:pt x="35" y="78"/>
                    <a:pt x="33" y="78"/>
                    <a:pt x="31" y="78"/>
                  </a:cubicBezTo>
                  <a:cubicBezTo>
                    <a:pt x="28" y="78"/>
                    <a:pt x="26" y="77"/>
                    <a:pt x="24" y="76"/>
                  </a:cubicBezTo>
                  <a:cubicBezTo>
                    <a:pt x="22" y="75"/>
                    <a:pt x="20" y="74"/>
                    <a:pt x="18" y="72"/>
                  </a:cubicBezTo>
                  <a:cubicBezTo>
                    <a:pt x="16" y="71"/>
                    <a:pt x="14" y="69"/>
                    <a:pt x="13" y="67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2" y="106"/>
                    <a:pt x="12" y="106"/>
                    <a:pt x="12" y="106"/>
                  </a:cubicBezTo>
                  <a:cubicBezTo>
                    <a:pt x="0" y="106"/>
                    <a:pt x="0" y="106"/>
                    <a:pt x="0" y="106"/>
                  </a:cubicBezTo>
                  <a:lnTo>
                    <a:pt x="0" y="2"/>
                  </a:lnTo>
                  <a:close/>
                  <a:moveTo>
                    <a:pt x="57" y="28"/>
                  </a:moveTo>
                  <a:cubicBezTo>
                    <a:pt x="56" y="25"/>
                    <a:pt x="54" y="22"/>
                    <a:pt x="52" y="19"/>
                  </a:cubicBezTo>
                  <a:cubicBezTo>
                    <a:pt x="51" y="17"/>
                    <a:pt x="48" y="15"/>
                    <a:pt x="45" y="13"/>
                  </a:cubicBezTo>
                  <a:cubicBezTo>
                    <a:pt x="42" y="12"/>
                    <a:pt x="39" y="11"/>
                    <a:pt x="35" y="11"/>
                  </a:cubicBezTo>
                  <a:cubicBezTo>
                    <a:pt x="31" y="11"/>
                    <a:pt x="27" y="12"/>
                    <a:pt x="24" y="13"/>
                  </a:cubicBezTo>
                  <a:cubicBezTo>
                    <a:pt x="21" y="15"/>
                    <a:pt x="19" y="17"/>
                    <a:pt x="17" y="20"/>
                  </a:cubicBezTo>
                  <a:cubicBezTo>
                    <a:pt x="15" y="22"/>
                    <a:pt x="14" y="25"/>
                    <a:pt x="13" y="29"/>
                  </a:cubicBezTo>
                  <a:cubicBezTo>
                    <a:pt x="12" y="32"/>
                    <a:pt x="12" y="36"/>
                    <a:pt x="12" y="39"/>
                  </a:cubicBezTo>
                  <a:cubicBezTo>
                    <a:pt x="12" y="43"/>
                    <a:pt x="12" y="46"/>
                    <a:pt x="13" y="50"/>
                  </a:cubicBezTo>
                  <a:cubicBezTo>
                    <a:pt x="14" y="53"/>
                    <a:pt x="15" y="56"/>
                    <a:pt x="17" y="59"/>
                  </a:cubicBezTo>
                  <a:cubicBezTo>
                    <a:pt x="19" y="61"/>
                    <a:pt x="22" y="64"/>
                    <a:pt x="25" y="65"/>
                  </a:cubicBezTo>
                  <a:cubicBezTo>
                    <a:pt x="28" y="67"/>
                    <a:pt x="31" y="68"/>
                    <a:pt x="35" y="68"/>
                  </a:cubicBezTo>
                  <a:cubicBezTo>
                    <a:pt x="40" y="68"/>
                    <a:pt x="43" y="67"/>
                    <a:pt x="46" y="65"/>
                  </a:cubicBezTo>
                  <a:cubicBezTo>
                    <a:pt x="49" y="63"/>
                    <a:pt x="51" y="61"/>
                    <a:pt x="53" y="59"/>
                  </a:cubicBezTo>
                  <a:cubicBezTo>
                    <a:pt x="55" y="56"/>
                    <a:pt x="56" y="53"/>
                    <a:pt x="57" y="49"/>
                  </a:cubicBezTo>
                  <a:cubicBezTo>
                    <a:pt x="58" y="46"/>
                    <a:pt x="58" y="42"/>
                    <a:pt x="58" y="39"/>
                  </a:cubicBezTo>
                  <a:cubicBezTo>
                    <a:pt x="58" y="35"/>
                    <a:pt x="58" y="32"/>
                    <a:pt x="57" y="28"/>
                  </a:cubicBez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/>
          </p:nvSpPr>
          <p:spPr bwMode="gray">
            <a:xfrm>
              <a:off x="1938338" y="4627563"/>
              <a:ext cx="258763" cy="293688"/>
            </a:xfrm>
            <a:custGeom>
              <a:avLst/>
              <a:gdLst/>
              <a:ahLst/>
              <a:cxnLst>
                <a:cxn ang="0">
                  <a:pos x="68" y="53"/>
                </a:cxn>
                <a:cxn ang="0">
                  <a:pos x="57" y="72"/>
                </a:cxn>
                <a:cxn ang="0">
                  <a:pos x="36" y="78"/>
                </a:cxn>
                <a:cxn ang="0">
                  <a:pos x="20" y="76"/>
                </a:cxn>
                <a:cxn ang="0">
                  <a:pos x="9" y="67"/>
                </a:cxn>
                <a:cxn ang="0">
                  <a:pos x="2" y="55"/>
                </a:cxn>
                <a:cxn ang="0">
                  <a:pos x="0" y="39"/>
                </a:cxn>
                <a:cxn ang="0">
                  <a:pos x="3" y="23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5" y="0"/>
                </a:cxn>
                <a:cxn ang="0">
                  <a:pos x="52" y="4"/>
                </a:cxn>
                <a:cxn ang="0">
                  <a:pos x="63" y="15"/>
                </a:cxn>
                <a:cxn ang="0">
                  <a:pos x="68" y="28"/>
                </a:cxn>
                <a:cxn ang="0">
                  <a:pos x="69" y="43"/>
                </a:cxn>
                <a:cxn ang="0">
                  <a:pos x="13" y="43"/>
                </a:cxn>
                <a:cxn ang="0">
                  <a:pos x="14" y="52"/>
                </a:cxn>
                <a:cxn ang="0">
                  <a:pos x="18" y="60"/>
                </a:cxn>
                <a:cxn ang="0">
                  <a:pos x="26" y="66"/>
                </a:cxn>
                <a:cxn ang="0">
                  <a:pos x="36" y="68"/>
                </a:cxn>
                <a:cxn ang="0">
                  <a:pos x="49" y="64"/>
                </a:cxn>
                <a:cxn ang="0">
                  <a:pos x="56" y="53"/>
                </a:cxn>
                <a:cxn ang="0">
                  <a:pos x="68" y="53"/>
                </a:cxn>
                <a:cxn ang="0">
                  <a:pos x="56" y="32"/>
                </a:cxn>
                <a:cxn ang="0">
                  <a:pos x="54" y="24"/>
                </a:cxn>
                <a:cxn ang="0">
                  <a:pos x="50" y="17"/>
                </a:cxn>
                <a:cxn ang="0">
                  <a:pos x="43" y="12"/>
                </a:cxn>
                <a:cxn ang="0">
                  <a:pos x="35" y="11"/>
                </a:cxn>
                <a:cxn ang="0">
                  <a:pos x="26" y="12"/>
                </a:cxn>
                <a:cxn ang="0">
                  <a:pos x="19" y="17"/>
                </a:cxn>
                <a:cxn ang="0">
                  <a:pos x="15" y="24"/>
                </a:cxn>
                <a:cxn ang="0">
                  <a:pos x="13" y="32"/>
                </a:cxn>
                <a:cxn ang="0">
                  <a:pos x="56" y="32"/>
                </a:cxn>
              </a:cxnLst>
              <a:rect l="0" t="0" r="r" b="b"/>
              <a:pathLst>
                <a:path w="69" h="78">
                  <a:moveTo>
                    <a:pt x="68" y="53"/>
                  </a:moveTo>
                  <a:cubicBezTo>
                    <a:pt x="66" y="61"/>
                    <a:pt x="63" y="68"/>
                    <a:pt x="57" y="72"/>
                  </a:cubicBezTo>
                  <a:cubicBezTo>
                    <a:pt x="52" y="76"/>
                    <a:pt x="45" y="78"/>
                    <a:pt x="36" y="78"/>
                  </a:cubicBezTo>
                  <a:cubicBezTo>
                    <a:pt x="30" y="78"/>
                    <a:pt x="25" y="77"/>
                    <a:pt x="20" y="76"/>
                  </a:cubicBezTo>
                  <a:cubicBezTo>
                    <a:pt x="16" y="74"/>
                    <a:pt x="12" y="71"/>
                    <a:pt x="9" y="67"/>
                  </a:cubicBezTo>
                  <a:cubicBezTo>
                    <a:pt x="6" y="64"/>
                    <a:pt x="4" y="60"/>
                    <a:pt x="2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3"/>
                    <a:pt x="1" y="28"/>
                    <a:pt x="3" y="23"/>
                  </a:cubicBezTo>
                  <a:cubicBezTo>
                    <a:pt x="4" y="19"/>
                    <a:pt x="7" y="14"/>
                    <a:pt x="10" y="11"/>
                  </a:cubicBezTo>
                  <a:cubicBezTo>
                    <a:pt x="13" y="7"/>
                    <a:pt x="17" y="5"/>
                    <a:pt x="21" y="3"/>
                  </a:cubicBezTo>
                  <a:cubicBezTo>
                    <a:pt x="25" y="1"/>
                    <a:pt x="30" y="0"/>
                    <a:pt x="35" y="0"/>
                  </a:cubicBezTo>
                  <a:cubicBezTo>
                    <a:pt x="42" y="0"/>
                    <a:pt x="47" y="1"/>
                    <a:pt x="52" y="4"/>
                  </a:cubicBezTo>
                  <a:cubicBezTo>
                    <a:pt x="56" y="7"/>
                    <a:pt x="60" y="10"/>
                    <a:pt x="63" y="15"/>
                  </a:cubicBezTo>
                  <a:cubicBezTo>
                    <a:pt x="65" y="19"/>
                    <a:pt x="67" y="23"/>
                    <a:pt x="68" y="28"/>
                  </a:cubicBezTo>
                  <a:cubicBezTo>
                    <a:pt x="69" y="34"/>
                    <a:pt x="69" y="38"/>
                    <a:pt x="69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6"/>
                    <a:pt x="13" y="49"/>
                    <a:pt x="14" y="52"/>
                  </a:cubicBezTo>
                  <a:cubicBezTo>
                    <a:pt x="15" y="55"/>
                    <a:pt x="16" y="58"/>
                    <a:pt x="18" y="60"/>
                  </a:cubicBezTo>
                  <a:cubicBezTo>
                    <a:pt x="20" y="62"/>
                    <a:pt x="23" y="64"/>
                    <a:pt x="26" y="66"/>
                  </a:cubicBezTo>
                  <a:cubicBezTo>
                    <a:pt x="29" y="67"/>
                    <a:pt x="32" y="68"/>
                    <a:pt x="36" y="68"/>
                  </a:cubicBezTo>
                  <a:cubicBezTo>
                    <a:pt x="42" y="68"/>
                    <a:pt x="46" y="66"/>
                    <a:pt x="49" y="64"/>
                  </a:cubicBezTo>
                  <a:cubicBezTo>
                    <a:pt x="53" y="62"/>
                    <a:pt x="55" y="58"/>
                    <a:pt x="56" y="53"/>
                  </a:cubicBezTo>
                  <a:lnTo>
                    <a:pt x="68" y="53"/>
                  </a:lnTo>
                  <a:close/>
                  <a:moveTo>
                    <a:pt x="56" y="32"/>
                  </a:moveTo>
                  <a:cubicBezTo>
                    <a:pt x="56" y="29"/>
                    <a:pt x="55" y="26"/>
                    <a:pt x="54" y="24"/>
                  </a:cubicBezTo>
                  <a:cubicBezTo>
                    <a:pt x="53" y="21"/>
                    <a:pt x="52" y="19"/>
                    <a:pt x="50" y="17"/>
                  </a:cubicBezTo>
                  <a:cubicBezTo>
                    <a:pt x="48" y="15"/>
                    <a:pt x="46" y="14"/>
                    <a:pt x="43" y="12"/>
                  </a:cubicBezTo>
                  <a:cubicBezTo>
                    <a:pt x="40" y="11"/>
                    <a:pt x="38" y="11"/>
                    <a:pt x="35" y="11"/>
                  </a:cubicBezTo>
                  <a:cubicBezTo>
                    <a:pt x="31" y="11"/>
                    <a:pt x="28" y="11"/>
                    <a:pt x="26" y="12"/>
                  </a:cubicBezTo>
                  <a:cubicBezTo>
                    <a:pt x="23" y="14"/>
                    <a:pt x="21" y="15"/>
                    <a:pt x="19" y="17"/>
                  </a:cubicBezTo>
                  <a:cubicBezTo>
                    <a:pt x="17" y="19"/>
                    <a:pt x="16" y="21"/>
                    <a:pt x="15" y="24"/>
                  </a:cubicBezTo>
                  <a:cubicBezTo>
                    <a:pt x="14" y="26"/>
                    <a:pt x="13" y="29"/>
                    <a:pt x="13" y="32"/>
                  </a:cubicBezTo>
                  <a:lnTo>
                    <a:pt x="56" y="3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gray">
            <a:xfrm>
              <a:off x="2241550" y="4627563"/>
              <a:ext cx="150813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2" y="2"/>
                </a:cxn>
                <a:cxn ang="0">
                  <a:pos x="12" y="17"/>
                </a:cxn>
                <a:cxn ang="0">
                  <a:pos x="12" y="17"/>
                </a:cxn>
                <a:cxn ang="0">
                  <a:pos x="23" y="4"/>
                </a:cxn>
                <a:cxn ang="0">
                  <a:pos x="40" y="0"/>
                </a:cxn>
                <a:cxn ang="0">
                  <a:pos x="40" y="13"/>
                </a:cxn>
                <a:cxn ang="0">
                  <a:pos x="27" y="15"/>
                </a:cxn>
                <a:cxn ang="0">
                  <a:pos x="18" y="21"/>
                </a:cxn>
                <a:cxn ang="0">
                  <a:pos x="14" y="31"/>
                </a:cxn>
                <a:cxn ang="0">
                  <a:pos x="12" y="43"/>
                </a:cxn>
                <a:cxn ang="0">
                  <a:pos x="12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40" h="77">
                  <a:moveTo>
                    <a:pt x="0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5" y="11"/>
                    <a:pt x="19" y="7"/>
                    <a:pt x="23" y="4"/>
                  </a:cubicBezTo>
                  <a:cubicBezTo>
                    <a:pt x="27" y="1"/>
                    <a:pt x="33" y="0"/>
                    <a:pt x="40" y="0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35" y="13"/>
                    <a:pt x="30" y="14"/>
                    <a:pt x="27" y="15"/>
                  </a:cubicBezTo>
                  <a:cubicBezTo>
                    <a:pt x="23" y="16"/>
                    <a:pt x="21" y="18"/>
                    <a:pt x="18" y="21"/>
                  </a:cubicBezTo>
                  <a:cubicBezTo>
                    <a:pt x="16" y="24"/>
                    <a:pt x="15" y="27"/>
                    <a:pt x="14" y="31"/>
                  </a:cubicBezTo>
                  <a:cubicBezTo>
                    <a:pt x="13" y="34"/>
                    <a:pt x="12" y="39"/>
                    <a:pt x="12" y="43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gray">
            <a:xfrm>
              <a:off x="2425700" y="4525963"/>
              <a:ext cx="44450" cy="390525"/>
            </a:xfrm>
            <a:custGeom>
              <a:avLst/>
              <a:gdLst/>
              <a:ahLst/>
              <a:cxnLst>
                <a:cxn ang="0">
                  <a:pos x="28" y="35"/>
                </a:cxn>
                <a:cxn ang="0">
                  <a:pos x="0" y="35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28" y="35"/>
                </a:cxn>
                <a:cxn ang="0">
                  <a:pos x="0" y="69"/>
                </a:cxn>
                <a:cxn ang="0">
                  <a:pos x="28" y="69"/>
                </a:cxn>
                <a:cxn ang="0">
                  <a:pos x="28" y="246"/>
                </a:cxn>
                <a:cxn ang="0">
                  <a:pos x="0" y="246"/>
                </a:cxn>
                <a:cxn ang="0">
                  <a:pos x="0" y="69"/>
                </a:cxn>
              </a:cxnLst>
              <a:rect l="0" t="0" r="r" b="b"/>
              <a:pathLst>
                <a:path w="28" h="246">
                  <a:moveTo>
                    <a:pt x="28" y="35"/>
                  </a:moveTo>
                  <a:lnTo>
                    <a:pt x="0" y="35"/>
                  </a:lnTo>
                  <a:lnTo>
                    <a:pt x="0" y="0"/>
                  </a:lnTo>
                  <a:lnTo>
                    <a:pt x="28" y="0"/>
                  </a:lnTo>
                  <a:lnTo>
                    <a:pt x="28" y="35"/>
                  </a:lnTo>
                  <a:close/>
                  <a:moveTo>
                    <a:pt x="0" y="69"/>
                  </a:moveTo>
                  <a:lnTo>
                    <a:pt x="28" y="69"/>
                  </a:lnTo>
                  <a:lnTo>
                    <a:pt x="28" y="246"/>
                  </a:lnTo>
                  <a:lnTo>
                    <a:pt x="0" y="246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gray">
            <a:xfrm>
              <a:off x="2527300" y="4627563"/>
              <a:ext cx="258763" cy="293688"/>
            </a:xfrm>
            <a:custGeom>
              <a:avLst/>
              <a:gdLst/>
              <a:ahLst/>
              <a:cxnLst>
                <a:cxn ang="0">
                  <a:pos x="68" y="53"/>
                </a:cxn>
                <a:cxn ang="0">
                  <a:pos x="57" y="72"/>
                </a:cxn>
                <a:cxn ang="0">
                  <a:pos x="36" y="78"/>
                </a:cxn>
                <a:cxn ang="0">
                  <a:pos x="20" y="76"/>
                </a:cxn>
                <a:cxn ang="0">
                  <a:pos x="9" y="67"/>
                </a:cxn>
                <a:cxn ang="0">
                  <a:pos x="2" y="55"/>
                </a:cxn>
                <a:cxn ang="0">
                  <a:pos x="0" y="39"/>
                </a:cxn>
                <a:cxn ang="0">
                  <a:pos x="3" y="23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5" y="0"/>
                </a:cxn>
                <a:cxn ang="0">
                  <a:pos x="52" y="4"/>
                </a:cxn>
                <a:cxn ang="0">
                  <a:pos x="62" y="15"/>
                </a:cxn>
                <a:cxn ang="0">
                  <a:pos x="68" y="28"/>
                </a:cxn>
                <a:cxn ang="0">
                  <a:pos x="69" y="43"/>
                </a:cxn>
                <a:cxn ang="0">
                  <a:pos x="13" y="43"/>
                </a:cxn>
                <a:cxn ang="0">
                  <a:pos x="14" y="52"/>
                </a:cxn>
                <a:cxn ang="0">
                  <a:pos x="18" y="60"/>
                </a:cxn>
                <a:cxn ang="0">
                  <a:pos x="26" y="66"/>
                </a:cxn>
                <a:cxn ang="0">
                  <a:pos x="36" y="68"/>
                </a:cxn>
                <a:cxn ang="0">
                  <a:pos x="49" y="64"/>
                </a:cxn>
                <a:cxn ang="0">
                  <a:pos x="56" y="53"/>
                </a:cxn>
                <a:cxn ang="0">
                  <a:pos x="68" y="53"/>
                </a:cxn>
                <a:cxn ang="0">
                  <a:pos x="56" y="32"/>
                </a:cxn>
                <a:cxn ang="0">
                  <a:pos x="54" y="24"/>
                </a:cxn>
                <a:cxn ang="0">
                  <a:pos x="50" y="17"/>
                </a:cxn>
                <a:cxn ang="0">
                  <a:pos x="43" y="12"/>
                </a:cxn>
                <a:cxn ang="0">
                  <a:pos x="34" y="11"/>
                </a:cxn>
                <a:cxn ang="0">
                  <a:pos x="26" y="12"/>
                </a:cxn>
                <a:cxn ang="0">
                  <a:pos x="19" y="17"/>
                </a:cxn>
                <a:cxn ang="0">
                  <a:pos x="15" y="24"/>
                </a:cxn>
                <a:cxn ang="0">
                  <a:pos x="13" y="32"/>
                </a:cxn>
                <a:cxn ang="0">
                  <a:pos x="56" y="32"/>
                </a:cxn>
              </a:cxnLst>
              <a:rect l="0" t="0" r="r" b="b"/>
              <a:pathLst>
                <a:path w="69" h="78">
                  <a:moveTo>
                    <a:pt x="68" y="53"/>
                  </a:moveTo>
                  <a:cubicBezTo>
                    <a:pt x="66" y="61"/>
                    <a:pt x="63" y="68"/>
                    <a:pt x="57" y="72"/>
                  </a:cubicBezTo>
                  <a:cubicBezTo>
                    <a:pt x="52" y="76"/>
                    <a:pt x="44" y="78"/>
                    <a:pt x="36" y="78"/>
                  </a:cubicBezTo>
                  <a:cubicBezTo>
                    <a:pt x="30" y="78"/>
                    <a:pt x="25" y="77"/>
                    <a:pt x="20" y="76"/>
                  </a:cubicBezTo>
                  <a:cubicBezTo>
                    <a:pt x="16" y="74"/>
                    <a:pt x="12" y="71"/>
                    <a:pt x="9" y="67"/>
                  </a:cubicBezTo>
                  <a:cubicBezTo>
                    <a:pt x="6" y="64"/>
                    <a:pt x="4" y="60"/>
                    <a:pt x="2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3"/>
                    <a:pt x="1" y="28"/>
                    <a:pt x="3" y="23"/>
                  </a:cubicBezTo>
                  <a:cubicBezTo>
                    <a:pt x="4" y="19"/>
                    <a:pt x="7" y="14"/>
                    <a:pt x="10" y="11"/>
                  </a:cubicBezTo>
                  <a:cubicBezTo>
                    <a:pt x="13" y="7"/>
                    <a:pt x="17" y="5"/>
                    <a:pt x="21" y="3"/>
                  </a:cubicBezTo>
                  <a:cubicBezTo>
                    <a:pt x="25" y="1"/>
                    <a:pt x="30" y="0"/>
                    <a:pt x="35" y="0"/>
                  </a:cubicBezTo>
                  <a:cubicBezTo>
                    <a:pt x="42" y="0"/>
                    <a:pt x="47" y="1"/>
                    <a:pt x="52" y="4"/>
                  </a:cubicBezTo>
                  <a:cubicBezTo>
                    <a:pt x="56" y="7"/>
                    <a:pt x="60" y="10"/>
                    <a:pt x="62" y="15"/>
                  </a:cubicBezTo>
                  <a:cubicBezTo>
                    <a:pt x="65" y="19"/>
                    <a:pt x="67" y="23"/>
                    <a:pt x="68" y="28"/>
                  </a:cubicBezTo>
                  <a:cubicBezTo>
                    <a:pt x="69" y="34"/>
                    <a:pt x="69" y="38"/>
                    <a:pt x="69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6"/>
                    <a:pt x="13" y="49"/>
                    <a:pt x="14" y="52"/>
                  </a:cubicBezTo>
                  <a:cubicBezTo>
                    <a:pt x="15" y="55"/>
                    <a:pt x="16" y="58"/>
                    <a:pt x="18" y="60"/>
                  </a:cubicBezTo>
                  <a:cubicBezTo>
                    <a:pt x="20" y="62"/>
                    <a:pt x="23" y="64"/>
                    <a:pt x="26" y="66"/>
                  </a:cubicBezTo>
                  <a:cubicBezTo>
                    <a:pt x="29" y="67"/>
                    <a:pt x="32" y="68"/>
                    <a:pt x="36" y="68"/>
                  </a:cubicBezTo>
                  <a:cubicBezTo>
                    <a:pt x="41" y="68"/>
                    <a:pt x="46" y="66"/>
                    <a:pt x="49" y="64"/>
                  </a:cubicBezTo>
                  <a:cubicBezTo>
                    <a:pt x="53" y="62"/>
                    <a:pt x="55" y="58"/>
                    <a:pt x="56" y="53"/>
                  </a:cubicBezTo>
                  <a:lnTo>
                    <a:pt x="68" y="53"/>
                  </a:lnTo>
                  <a:close/>
                  <a:moveTo>
                    <a:pt x="56" y="32"/>
                  </a:moveTo>
                  <a:cubicBezTo>
                    <a:pt x="56" y="29"/>
                    <a:pt x="55" y="26"/>
                    <a:pt x="54" y="24"/>
                  </a:cubicBezTo>
                  <a:cubicBezTo>
                    <a:pt x="53" y="21"/>
                    <a:pt x="52" y="19"/>
                    <a:pt x="50" y="17"/>
                  </a:cubicBezTo>
                  <a:cubicBezTo>
                    <a:pt x="48" y="15"/>
                    <a:pt x="46" y="14"/>
                    <a:pt x="43" y="12"/>
                  </a:cubicBezTo>
                  <a:cubicBezTo>
                    <a:pt x="40" y="11"/>
                    <a:pt x="37" y="11"/>
                    <a:pt x="34" y="11"/>
                  </a:cubicBezTo>
                  <a:cubicBezTo>
                    <a:pt x="31" y="11"/>
                    <a:pt x="28" y="11"/>
                    <a:pt x="26" y="12"/>
                  </a:cubicBezTo>
                  <a:cubicBezTo>
                    <a:pt x="23" y="14"/>
                    <a:pt x="21" y="15"/>
                    <a:pt x="19" y="17"/>
                  </a:cubicBezTo>
                  <a:cubicBezTo>
                    <a:pt x="17" y="19"/>
                    <a:pt x="16" y="21"/>
                    <a:pt x="15" y="24"/>
                  </a:cubicBezTo>
                  <a:cubicBezTo>
                    <a:pt x="14" y="26"/>
                    <a:pt x="13" y="29"/>
                    <a:pt x="13" y="32"/>
                  </a:cubicBezTo>
                  <a:lnTo>
                    <a:pt x="56" y="3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9" name="Freeform 15"/>
            <p:cNvSpPr>
              <a:spLocks/>
            </p:cNvSpPr>
            <p:nvPr/>
          </p:nvSpPr>
          <p:spPr bwMode="gray">
            <a:xfrm>
              <a:off x="2832100" y="4627563"/>
              <a:ext cx="236538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2" y="2"/>
                </a:cxn>
                <a:cxn ang="0">
                  <a:pos x="12" y="14"/>
                </a:cxn>
                <a:cxn ang="0">
                  <a:pos x="12" y="14"/>
                </a:cxn>
                <a:cxn ang="0">
                  <a:pos x="22" y="3"/>
                </a:cxn>
                <a:cxn ang="0">
                  <a:pos x="37" y="0"/>
                </a:cxn>
                <a:cxn ang="0">
                  <a:pos x="49" y="2"/>
                </a:cxn>
                <a:cxn ang="0">
                  <a:pos x="57" y="8"/>
                </a:cxn>
                <a:cxn ang="0">
                  <a:pos x="61" y="16"/>
                </a:cxn>
                <a:cxn ang="0">
                  <a:pos x="63" y="27"/>
                </a:cxn>
                <a:cxn ang="0">
                  <a:pos x="63" y="77"/>
                </a:cxn>
                <a:cxn ang="0">
                  <a:pos x="50" y="77"/>
                </a:cxn>
                <a:cxn ang="0">
                  <a:pos x="50" y="26"/>
                </a:cxn>
                <a:cxn ang="0">
                  <a:pos x="46" y="15"/>
                </a:cxn>
                <a:cxn ang="0">
                  <a:pos x="35" y="11"/>
                </a:cxn>
                <a:cxn ang="0">
                  <a:pos x="25" y="13"/>
                </a:cxn>
                <a:cxn ang="0">
                  <a:pos x="18" y="17"/>
                </a:cxn>
                <a:cxn ang="0">
                  <a:pos x="14" y="25"/>
                </a:cxn>
                <a:cxn ang="0">
                  <a:pos x="13" y="34"/>
                </a:cxn>
                <a:cxn ang="0">
                  <a:pos x="13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63" h="77">
                  <a:moveTo>
                    <a:pt x="0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5" y="9"/>
                    <a:pt x="18" y="5"/>
                    <a:pt x="22" y="3"/>
                  </a:cubicBezTo>
                  <a:cubicBezTo>
                    <a:pt x="27" y="1"/>
                    <a:pt x="31" y="0"/>
                    <a:pt x="37" y="0"/>
                  </a:cubicBezTo>
                  <a:cubicBezTo>
                    <a:pt x="42" y="0"/>
                    <a:pt x="46" y="1"/>
                    <a:pt x="49" y="2"/>
                  </a:cubicBezTo>
                  <a:cubicBezTo>
                    <a:pt x="52" y="3"/>
                    <a:pt x="55" y="5"/>
                    <a:pt x="57" y="8"/>
                  </a:cubicBezTo>
                  <a:cubicBezTo>
                    <a:pt x="59" y="10"/>
                    <a:pt x="61" y="13"/>
                    <a:pt x="61" y="16"/>
                  </a:cubicBezTo>
                  <a:cubicBezTo>
                    <a:pt x="62" y="20"/>
                    <a:pt x="63" y="23"/>
                    <a:pt x="63" y="27"/>
                  </a:cubicBezTo>
                  <a:cubicBezTo>
                    <a:pt x="63" y="77"/>
                    <a:pt x="63" y="77"/>
                    <a:pt x="63" y="77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0" y="21"/>
                    <a:pt x="49" y="18"/>
                    <a:pt x="46" y="15"/>
                  </a:cubicBezTo>
                  <a:cubicBezTo>
                    <a:pt x="43" y="12"/>
                    <a:pt x="40" y="11"/>
                    <a:pt x="35" y="11"/>
                  </a:cubicBezTo>
                  <a:cubicBezTo>
                    <a:pt x="31" y="11"/>
                    <a:pt x="28" y="11"/>
                    <a:pt x="25" y="13"/>
                  </a:cubicBezTo>
                  <a:cubicBezTo>
                    <a:pt x="22" y="14"/>
                    <a:pt x="20" y="15"/>
                    <a:pt x="18" y="17"/>
                  </a:cubicBezTo>
                  <a:cubicBezTo>
                    <a:pt x="16" y="20"/>
                    <a:pt x="15" y="22"/>
                    <a:pt x="14" y="25"/>
                  </a:cubicBezTo>
                  <a:cubicBezTo>
                    <a:pt x="13" y="28"/>
                    <a:pt x="13" y="31"/>
                    <a:pt x="13" y="34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0" name="Freeform 16"/>
            <p:cNvSpPr>
              <a:spLocks/>
            </p:cNvSpPr>
            <p:nvPr/>
          </p:nvSpPr>
          <p:spPr bwMode="gray">
            <a:xfrm>
              <a:off x="3121025" y="4627563"/>
              <a:ext cx="255588" cy="293688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48" y="15"/>
                </a:cxn>
                <a:cxn ang="0">
                  <a:pos x="36" y="11"/>
                </a:cxn>
                <a:cxn ang="0">
                  <a:pos x="25" y="13"/>
                </a:cxn>
                <a:cxn ang="0">
                  <a:pos x="18" y="20"/>
                </a:cxn>
                <a:cxn ang="0">
                  <a:pos x="14" y="29"/>
                </a:cxn>
                <a:cxn ang="0">
                  <a:pos x="13" y="40"/>
                </a:cxn>
                <a:cxn ang="0">
                  <a:pos x="14" y="50"/>
                </a:cxn>
                <a:cxn ang="0">
                  <a:pos x="18" y="59"/>
                </a:cxn>
                <a:cxn ang="0">
                  <a:pos x="24" y="65"/>
                </a:cxn>
                <a:cxn ang="0">
                  <a:pos x="35" y="68"/>
                </a:cxn>
                <a:cxn ang="0">
                  <a:pos x="49" y="63"/>
                </a:cxn>
                <a:cxn ang="0">
                  <a:pos x="55" y="49"/>
                </a:cxn>
                <a:cxn ang="0">
                  <a:pos x="68" y="49"/>
                </a:cxn>
                <a:cxn ang="0">
                  <a:pos x="57" y="71"/>
                </a:cxn>
                <a:cxn ang="0">
                  <a:pos x="35" y="78"/>
                </a:cxn>
                <a:cxn ang="0">
                  <a:pos x="20" y="76"/>
                </a:cxn>
                <a:cxn ang="0">
                  <a:pos x="8" y="68"/>
                </a:cxn>
                <a:cxn ang="0">
                  <a:pos x="2" y="56"/>
                </a:cxn>
                <a:cxn ang="0">
                  <a:pos x="0" y="40"/>
                </a:cxn>
                <a:cxn ang="0">
                  <a:pos x="2" y="24"/>
                </a:cxn>
                <a:cxn ang="0">
                  <a:pos x="8" y="12"/>
                </a:cxn>
                <a:cxn ang="0">
                  <a:pos x="19" y="3"/>
                </a:cxn>
                <a:cxn ang="0">
                  <a:pos x="35" y="0"/>
                </a:cxn>
                <a:cxn ang="0">
                  <a:pos x="47" y="1"/>
                </a:cxn>
                <a:cxn ang="0">
                  <a:pos x="57" y="6"/>
                </a:cxn>
                <a:cxn ang="0">
                  <a:pos x="64" y="14"/>
                </a:cxn>
                <a:cxn ang="0">
                  <a:pos x="68" y="26"/>
                </a:cxn>
                <a:cxn ang="0">
                  <a:pos x="55" y="26"/>
                </a:cxn>
              </a:cxnLst>
              <a:rect l="0" t="0" r="r" b="b"/>
              <a:pathLst>
                <a:path w="68" h="78">
                  <a:moveTo>
                    <a:pt x="55" y="26"/>
                  </a:moveTo>
                  <a:cubicBezTo>
                    <a:pt x="54" y="21"/>
                    <a:pt x="52" y="17"/>
                    <a:pt x="48" y="15"/>
                  </a:cubicBezTo>
                  <a:cubicBezTo>
                    <a:pt x="45" y="12"/>
                    <a:pt x="41" y="11"/>
                    <a:pt x="36" y="11"/>
                  </a:cubicBezTo>
                  <a:cubicBezTo>
                    <a:pt x="32" y="11"/>
                    <a:pt x="28" y="12"/>
                    <a:pt x="25" y="13"/>
                  </a:cubicBezTo>
                  <a:cubicBezTo>
                    <a:pt x="22" y="15"/>
                    <a:pt x="19" y="17"/>
                    <a:pt x="18" y="20"/>
                  </a:cubicBezTo>
                  <a:cubicBezTo>
                    <a:pt x="16" y="22"/>
                    <a:pt x="15" y="26"/>
                    <a:pt x="14" y="29"/>
                  </a:cubicBezTo>
                  <a:cubicBezTo>
                    <a:pt x="13" y="33"/>
                    <a:pt x="13" y="36"/>
                    <a:pt x="13" y="40"/>
                  </a:cubicBezTo>
                  <a:cubicBezTo>
                    <a:pt x="13" y="44"/>
                    <a:pt x="13" y="47"/>
                    <a:pt x="14" y="50"/>
                  </a:cubicBezTo>
                  <a:cubicBezTo>
                    <a:pt x="15" y="54"/>
                    <a:pt x="16" y="57"/>
                    <a:pt x="18" y="59"/>
                  </a:cubicBezTo>
                  <a:cubicBezTo>
                    <a:pt x="19" y="62"/>
                    <a:pt x="22" y="64"/>
                    <a:pt x="24" y="65"/>
                  </a:cubicBezTo>
                  <a:cubicBezTo>
                    <a:pt x="27" y="67"/>
                    <a:pt x="31" y="68"/>
                    <a:pt x="35" y="68"/>
                  </a:cubicBezTo>
                  <a:cubicBezTo>
                    <a:pt x="41" y="68"/>
                    <a:pt x="45" y="66"/>
                    <a:pt x="49" y="63"/>
                  </a:cubicBezTo>
                  <a:cubicBezTo>
                    <a:pt x="52" y="59"/>
                    <a:pt x="54" y="55"/>
                    <a:pt x="55" y="49"/>
                  </a:cubicBezTo>
                  <a:cubicBezTo>
                    <a:pt x="68" y="49"/>
                    <a:pt x="68" y="49"/>
                    <a:pt x="68" y="49"/>
                  </a:cubicBezTo>
                  <a:cubicBezTo>
                    <a:pt x="66" y="58"/>
                    <a:pt x="63" y="66"/>
                    <a:pt x="57" y="71"/>
                  </a:cubicBezTo>
                  <a:cubicBezTo>
                    <a:pt x="52" y="76"/>
                    <a:pt x="44" y="78"/>
                    <a:pt x="35" y="78"/>
                  </a:cubicBezTo>
                  <a:cubicBezTo>
                    <a:pt x="29" y="78"/>
                    <a:pt x="24" y="78"/>
                    <a:pt x="20" y="76"/>
                  </a:cubicBezTo>
                  <a:cubicBezTo>
                    <a:pt x="15" y="74"/>
                    <a:pt x="11" y="71"/>
                    <a:pt x="8" y="68"/>
                  </a:cubicBezTo>
                  <a:cubicBezTo>
                    <a:pt x="6" y="64"/>
                    <a:pt x="3" y="60"/>
                    <a:pt x="2" y="56"/>
                  </a:cubicBezTo>
                  <a:cubicBezTo>
                    <a:pt x="0" y="51"/>
                    <a:pt x="0" y="46"/>
                    <a:pt x="0" y="40"/>
                  </a:cubicBezTo>
                  <a:cubicBezTo>
                    <a:pt x="0" y="35"/>
                    <a:pt x="0" y="29"/>
                    <a:pt x="2" y="24"/>
                  </a:cubicBezTo>
                  <a:cubicBezTo>
                    <a:pt x="3" y="19"/>
                    <a:pt x="5" y="15"/>
                    <a:pt x="8" y="12"/>
                  </a:cubicBezTo>
                  <a:cubicBezTo>
                    <a:pt x="11" y="8"/>
                    <a:pt x="15" y="5"/>
                    <a:pt x="19" y="3"/>
                  </a:cubicBezTo>
                  <a:cubicBezTo>
                    <a:pt x="24" y="1"/>
                    <a:pt x="29" y="0"/>
                    <a:pt x="35" y="0"/>
                  </a:cubicBezTo>
                  <a:cubicBezTo>
                    <a:pt x="39" y="0"/>
                    <a:pt x="43" y="0"/>
                    <a:pt x="47" y="1"/>
                  </a:cubicBezTo>
                  <a:cubicBezTo>
                    <a:pt x="51" y="2"/>
                    <a:pt x="54" y="4"/>
                    <a:pt x="57" y="6"/>
                  </a:cubicBezTo>
                  <a:cubicBezTo>
                    <a:pt x="60" y="8"/>
                    <a:pt x="62" y="11"/>
                    <a:pt x="64" y="14"/>
                  </a:cubicBezTo>
                  <a:cubicBezTo>
                    <a:pt x="66" y="17"/>
                    <a:pt x="67" y="21"/>
                    <a:pt x="68" y="26"/>
                  </a:cubicBezTo>
                  <a:lnTo>
                    <a:pt x="55" y="26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1" name="Freeform 17"/>
            <p:cNvSpPr>
              <a:spLocks noEditPoints="1"/>
            </p:cNvSpPr>
            <p:nvPr/>
          </p:nvSpPr>
          <p:spPr bwMode="gray">
            <a:xfrm>
              <a:off x="3409950" y="4627563"/>
              <a:ext cx="261938" cy="293688"/>
            </a:xfrm>
            <a:custGeom>
              <a:avLst/>
              <a:gdLst/>
              <a:ahLst/>
              <a:cxnLst>
                <a:cxn ang="0">
                  <a:pos x="68" y="53"/>
                </a:cxn>
                <a:cxn ang="0">
                  <a:pos x="57" y="72"/>
                </a:cxn>
                <a:cxn ang="0">
                  <a:pos x="36" y="78"/>
                </a:cxn>
                <a:cxn ang="0">
                  <a:pos x="20" y="76"/>
                </a:cxn>
                <a:cxn ang="0">
                  <a:pos x="9" y="67"/>
                </a:cxn>
                <a:cxn ang="0">
                  <a:pos x="3" y="55"/>
                </a:cxn>
                <a:cxn ang="0">
                  <a:pos x="0" y="39"/>
                </a:cxn>
                <a:cxn ang="0">
                  <a:pos x="3" y="23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5" y="0"/>
                </a:cxn>
                <a:cxn ang="0">
                  <a:pos x="52" y="4"/>
                </a:cxn>
                <a:cxn ang="0">
                  <a:pos x="63" y="15"/>
                </a:cxn>
                <a:cxn ang="0">
                  <a:pos x="68" y="28"/>
                </a:cxn>
                <a:cxn ang="0">
                  <a:pos x="69" y="43"/>
                </a:cxn>
                <a:cxn ang="0">
                  <a:pos x="13" y="43"/>
                </a:cxn>
                <a:cxn ang="0">
                  <a:pos x="14" y="52"/>
                </a:cxn>
                <a:cxn ang="0">
                  <a:pos x="18" y="60"/>
                </a:cxn>
                <a:cxn ang="0">
                  <a:pos x="26" y="66"/>
                </a:cxn>
                <a:cxn ang="0">
                  <a:pos x="36" y="68"/>
                </a:cxn>
                <a:cxn ang="0">
                  <a:pos x="49" y="64"/>
                </a:cxn>
                <a:cxn ang="0">
                  <a:pos x="56" y="53"/>
                </a:cxn>
                <a:cxn ang="0">
                  <a:pos x="68" y="53"/>
                </a:cxn>
                <a:cxn ang="0">
                  <a:pos x="56" y="32"/>
                </a:cxn>
                <a:cxn ang="0">
                  <a:pos x="54" y="24"/>
                </a:cxn>
                <a:cxn ang="0">
                  <a:pos x="50" y="17"/>
                </a:cxn>
                <a:cxn ang="0">
                  <a:pos x="43" y="12"/>
                </a:cxn>
                <a:cxn ang="0">
                  <a:pos x="35" y="11"/>
                </a:cxn>
                <a:cxn ang="0">
                  <a:pos x="26" y="12"/>
                </a:cxn>
                <a:cxn ang="0">
                  <a:pos x="19" y="17"/>
                </a:cxn>
                <a:cxn ang="0">
                  <a:pos x="15" y="24"/>
                </a:cxn>
                <a:cxn ang="0">
                  <a:pos x="13" y="32"/>
                </a:cxn>
                <a:cxn ang="0">
                  <a:pos x="56" y="32"/>
                </a:cxn>
              </a:cxnLst>
              <a:rect l="0" t="0" r="r" b="b"/>
              <a:pathLst>
                <a:path w="70" h="78">
                  <a:moveTo>
                    <a:pt x="68" y="53"/>
                  </a:moveTo>
                  <a:cubicBezTo>
                    <a:pt x="67" y="61"/>
                    <a:pt x="63" y="68"/>
                    <a:pt x="57" y="72"/>
                  </a:cubicBezTo>
                  <a:cubicBezTo>
                    <a:pt x="52" y="76"/>
                    <a:pt x="45" y="78"/>
                    <a:pt x="36" y="78"/>
                  </a:cubicBezTo>
                  <a:cubicBezTo>
                    <a:pt x="30" y="78"/>
                    <a:pt x="25" y="77"/>
                    <a:pt x="20" y="76"/>
                  </a:cubicBezTo>
                  <a:cubicBezTo>
                    <a:pt x="16" y="74"/>
                    <a:pt x="12" y="71"/>
                    <a:pt x="9" y="67"/>
                  </a:cubicBezTo>
                  <a:cubicBezTo>
                    <a:pt x="6" y="64"/>
                    <a:pt x="4" y="60"/>
                    <a:pt x="3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3"/>
                    <a:pt x="1" y="28"/>
                    <a:pt x="3" y="23"/>
                  </a:cubicBezTo>
                  <a:cubicBezTo>
                    <a:pt x="4" y="19"/>
                    <a:pt x="7" y="14"/>
                    <a:pt x="10" y="11"/>
                  </a:cubicBezTo>
                  <a:cubicBezTo>
                    <a:pt x="13" y="7"/>
                    <a:pt x="17" y="5"/>
                    <a:pt x="21" y="3"/>
                  </a:cubicBezTo>
                  <a:cubicBezTo>
                    <a:pt x="25" y="1"/>
                    <a:pt x="30" y="0"/>
                    <a:pt x="35" y="0"/>
                  </a:cubicBezTo>
                  <a:cubicBezTo>
                    <a:pt x="42" y="0"/>
                    <a:pt x="48" y="1"/>
                    <a:pt x="52" y="4"/>
                  </a:cubicBezTo>
                  <a:cubicBezTo>
                    <a:pt x="56" y="7"/>
                    <a:pt x="60" y="10"/>
                    <a:pt x="63" y="15"/>
                  </a:cubicBezTo>
                  <a:cubicBezTo>
                    <a:pt x="65" y="19"/>
                    <a:pt x="67" y="23"/>
                    <a:pt x="68" y="28"/>
                  </a:cubicBezTo>
                  <a:cubicBezTo>
                    <a:pt x="69" y="34"/>
                    <a:pt x="70" y="38"/>
                    <a:pt x="69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6"/>
                    <a:pt x="13" y="49"/>
                    <a:pt x="14" y="52"/>
                  </a:cubicBezTo>
                  <a:cubicBezTo>
                    <a:pt x="15" y="55"/>
                    <a:pt x="17" y="58"/>
                    <a:pt x="18" y="60"/>
                  </a:cubicBezTo>
                  <a:cubicBezTo>
                    <a:pt x="20" y="62"/>
                    <a:pt x="23" y="64"/>
                    <a:pt x="26" y="66"/>
                  </a:cubicBezTo>
                  <a:cubicBezTo>
                    <a:pt x="29" y="67"/>
                    <a:pt x="32" y="68"/>
                    <a:pt x="36" y="68"/>
                  </a:cubicBezTo>
                  <a:cubicBezTo>
                    <a:pt x="42" y="68"/>
                    <a:pt x="46" y="66"/>
                    <a:pt x="49" y="64"/>
                  </a:cubicBezTo>
                  <a:cubicBezTo>
                    <a:pt x="53" y="62"/>
                    <a:pt x="55" y="58"/>
                    <a:pt x="56" y="53"/>
                  </a:cubicBezTo>
                  <a:lnTo>
                    <a:pt x="68" y="53"/>
                  </a:lnTo>
                  <a:close/>
                  <a:moveTo>
                    <a:pt x="56" y="32"/>
                  </a:moveTo>
                  <a:cubicBezTo>
                    <a:pt x="56" y="29"/>
                    <a:pt x="55" y="26"/>
                    <a:pt x="54" y="24"/>
                  </a:cubicBezTo>
                  <a:cubicBezTo>
                    <a:pt x="53" y="21"/>
                    <a:pt x="52" y="19"/>
                    <a:pt x="50" y="17"/>
                  </a:cubicBezTo>
                  <a:cubicBezTo>
                    <a:pt x="48" y="15"/>
                    <a:pt x="46" y="14"/>
                    <a:pt x="43" y="12"/>
                  </a:cubicBezTo>
                  <a:cubicBezTo>
                    <a:pt x="40" y="11"/>
                    <a:pt x="38" y="11"/>
                    <a:pt x="35" y="11"/>
                  </a:cubicBezTo>
                  <a:cubicBezTo>
                    <a:pt x="31" y="11"/>
                    <a:pt x="29" y="11"/>
                    <a:pt x="26" y="12"/>
                  </a:cubicBezTo>
                  <a:cubicBezTo>
                    <a:pt x="23" y="14"/>
                    <a:pt x="21" y="15"/>
                    <a:pt x="19" y="17"/>
                  </a:cubicBezTo>
                  <a:cubicBezTo>
                    <a:pt x="17" y="19"/>
                    <a:pt x="16" y="21"/>
                    <a:pt x="15" y="24"/>
                  </a:cubicBezTo>
                  <a:cubicBezTo>
                    <a:pt x="14" y="26"/>
                    <a:pt x="13" y="29"/>
                    <a:pt x="13" y="32"/>
                  </a:cubicBezTo>
                  <a:lnTo>
                    <a:pt x="56" y="3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2" name="Freeform 18"/>
            <p:cNvSpPr>
              <a:spLocks/>
            </p:cNvSpPr>
            <p:nvPr/>
          </p:nvSpPr>
          <p:spPr bwMode="gray">
            <a:xfrm>
              <a:off x="3833813" y="4548188"/>
              <a:ext cx="150813" cy="368300"/>
            </a:xfrm>
            <a:custGeom>
              <a:avLst/>
              <a:gdLst/>
              <a:ahLst/>
              <a:cxnLst>
                <a:cxn ang="0">
                  <a:pos x="25" y="23"/>
                </a:cxn>
                <a:cxn ang="0">
                  <a:pos x="40" y="23"/>
                </a:cxn>
                <a:cxn ang="0">
                  <a:pos x="40" y="34"/>
                </a:cxn>
                <a:cxn ang="0">
                  <a:pos x="25" y="34"/>
                </a:cxn>
                <a:cxn ang="0">
                  <a:pos x="25" y="80"/>
                </a:cxn>
                <a:cxn ang="0">
                  <a:pos x="26" y="84"/>
                </a:cxn>
                <a:cxn ang="0">
                  <a:pos x="27" y="86"/>
                </a:cxn>
                <a:cxn ang="0">
                  <a:pos x="30" y="87"/>
                </a:cxn>
                <a:cxn ang="0">
                  <a:pos x="35" y="87"/>
                </a:cxn>
                <a:cxn ang="0">
                  <a:pos x="40" y="87"/>
                </a:cxn>
                <a:cxn ang="0">
                  <a:pos x="40" y="98"/>
                </a:cxn>
                <a:cxn ang="0">
                  <a:pos x="31" y="98"/>
                </a:cxn>
                <a:cxn ang="0">
                  <a:pos x="23" y="97"/>
                </a:cxn>
                <a:cxn ang="0">
                  <a:pos x="17" y="95"/>
                </a:cxn>
                <a:cxn ang="0">
                  <a:pos x="14" y="90"/>
                </a:cxn>
                <a:cxn ang="0">
                  <a:pos x="13" y="81"/>
                </a:cxn>
                <a:cxn ang="0">
                  <a:pos x="13" y="34"/>
                </a:cxn>
                <a:cxn ang="0">
                  <a:pos x="0" y="34"/>
                </a:cxn>
                <a:cxn ang="0">
                  <a:pos x="0" y="23"/>
                </a:cxn>
                <a:cxn ang="0">
                  <a:pos x="13" y="23"/>
                </a:cxn>
                <a:cxn ang="0">
                  <a:pos x="13" y="0"/>
                </a:cxn>
                <a:cxn ang="0">
                  <a:pos x="25" y="0"/>
                </a:cxn>
                <a:cxn ang="0">
                  <a:pos x="25" y="23"/>
                </a:cxn>
              </a:cxnLst>
              <a:rect l="0" t="0" r="r" b="b"/>
              <a:pathLst>
                <a:path w="40" h="98">
                  <a:moveTo>
                    <a:pt x="25" y="23"/>
                  </a:moveTo>
                  <a:cubicBezTo>
                    <a:pt x="40" y="23"/>
                    <a:pt x="40" y="23"/>
                    <a:pt x="40" y="23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2"/>
                    <a:pt x="26" y="83"/>
                    <a:pt x="26" y="84"/>
                  </a:cubicBezTo>
                  <a:cubicBezTo>
                    <a:pt x="26" y="85"/>
                    <a:pt x="27" y="85"/>
                    <a:pt x="27" y="86"/>
                  </a:cubicBezTo>
                  <a:cubicBezTo>
                    <a:pt x="28" y="86"/>
                    <a:pt x="29" y="86"/>
                    <a:pt x="30" y="87"/>
                  </a:cubicBezTo>
                  <a:cubicBezTo>
                    <a:pt x="31" y="87"/>
                    <a:pt x="33" y="87"/>
                    <a:pt x="35" y="87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0" y="98"/>
                    <a:pt x="40" y="98"/>
                    <a:pt x="40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28" y="98"/>
                    <a:pt x="25" y="98"/>
                    <a:pt x="23" y="97"/>
                  </a:cubicBezTo>
                  <a:cubicBezTo>
                    <a:pt x="21" y="97"/>
                    <a:pt x="19" y="96"/>
                    <a:pt x="17" y="95"/>
                  </a:cubicBezTo>
                  <a:cubicBezTo>
                    <a:pt x="16" y="94"/>
                    <a:pt x="15" y="92"/>
                    <a:pt x="14" y="90"/>
                  </a:cubicBezTo>
                  <a:cubicBezTo>
                    <a:pt x="13" y="88"/>
                    <a:pt x="13" y="85"/>
                    <a:pt x="13" y="81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2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3" name="Freeform 19"/>
            <p:cNvSpPr>
              <a:spLocks/>
            </p:cNvSpPr>
            <p:nvPr/>
          </p:nvSpPr>
          <p:spPr bwMode="gray">
            <a:xfrm>
              <a:off x="4037013" y="4525963"/>
              <a:ext cx="233363" cy="390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40"/>
                </a:cxn>
                <a:cxn ang="0">
                  <a:pos x="12" y="40"/>
                </a:cxn>
                <a:cxn ang="0">
                  <a:pos x="16" y="34"/>
                </a:cxn>
                <a:cxn ang="0">
                  <a:pos x="22" y="30"/>
                </a:cxn>
                <a:cxn ang="0">
                  <a:pos x="29" y="28"/>
                </a:cxn>
                <a:cxn ang="0">
                  <a:pos x="36" y="27"/>
                </a:cxn>
                <a:cxn ang="0">
                  <a:pos x="48" y="29"/>
                </a:cxn>
                <a:cxn ang="0">
                  <a:pos x="56" y="35"/>
                </a:cxn>
                <a:cxn ang="0">
                  <a:pos x="60" y="43"/>
                </a:cxn>
                <a:cxn ang="0">
                  <a:pos x="62" y="54"/>
                </a:cxn>
                <a:cxn ang="0">
                  <a:pos x="62" y="104"/>
                </a:cxn>
                <a:cxn ang="0">
                  <a:pos x="49" y="104"/>
                </a:cxn>
                <a:cxn ang="0">
                  <a:pos x="49" y="53"/>
                </a:cxn>
                <a:cxn ang="0">
                  <a:pos x="45" y="42"/>
                </a:cxn>
                <a:cxn ang="0">
                  <a:pos x="34" y="38"/>
                </a:cxn>
                <a:cxn ang="0">
                  <a:pos x="24" y="40"/>
                </a:cxn>
                <a:cxn ang="0">
                  <a:pos x="17" y="44"/>
                </a:cxn>
                <a:cxn ang="0">
                  <a:pos x="13" y="52"/>
                </a:cxn>
                <a:cxn ang="0">
                  <a:pos x="12" y="61"/>
                </a:cxn>
                <a:cxn ang="0">
                  <a:pos x="12" y="104"/>
                </a:cxn>
                <a:cxn ang="0">
                  <a:pos x="0" y="104"/>
                </a:cxn>
                <a:cxn ang="0">
                  <a:pos x="0" y="0"/>
                </a:cxn>
              </a:cxnLst>
              <a:rect l="0" t="0" r="r" b="b"/>
              <a:pathLst>
                <a:path w="62" h="104">
                  <a:moveTo>
                    <a:pt x="0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3" y="37"/>
                    <a:pt x="15" y="35"/>
                    <a:pt x="16" y="34"/>
                  </a:cubicBezTo>
                  <a:cubicBezTo>
                    <a:pt x="18" y="32"/>
                    <a:pt x="20" y="31"/>
                    <a:pt x="22" y="30"/>
                  </a:cubicBezTo>
                  <a:cubicBezTo>
                    <a:pt x="24" y="29"/>
                    <a:pt x="27" y="28"/>
                    <a:pt x="29" y="28"/>
                  </a:cubicBezTo>
                  <a:cubicBezTo>
                    <a:pt x="31" y="27"/>
                    <a:pt x="34" y="27"/>
                    <a:pt x="36" y="27"/>
                  </a:cubicBezTo>
                  <a:cubicBezTo>
                    <a:pt x="41" y="27"/>
                    <a:pt x="45" y="28"/>
                    <a:pt x="48" y="29"/>
                  </a:cubicBezTo>
                  <a:cubicBezTo>
                    <a:pt x="52" y="30"/>
                    <a:pt x="54" y="32"/>
                    <a:pt x="56" y="35"/>
                  </a:cubicBezTo>
                  <a:cubicBezTo>
                    <a:pt x="58" y="37"/>
                    <a:pt x="60" y="40"/>
                    <a:pt x="60" y="43"/>
                  </a:cubicBezTo>
                  <a:cubicBezTo>
                    <a:pt x="61" y="47"/>
                    <a:pt x="62" y="50"/>
                    <a:pt x="62" y="54"/>
                  </a:cubicBezTo>
                  <a:cubicBezTo>
                    <a:pt x="62" y="104"/>
                    <a:pt x="62" y="104"/>
                    <a:pt x="62" y="104"/>
                  </a:cubicBezTo>
                  <a:cubicBezTo>
                    <a:pt x="49" y="104"/>
                    <a:pt x="49" y="104"/>
                    <a:pt x="49" y="104"/>
                  </a:cubicBezTo>
                  <a:cubicBezTo>
                    <a:pt x="49" y="53"/>
                    <a:pt x="49" y="53"/>
                    <a:pt x="49" y="53"/>
                  </a:cubicBezTo>
                  <a:cubicBezTo>
                    <a:pt x="49" y="48"/>
                    <a:pt x="48" y="45"/>
                    <a:pt x="45" y="42"/>
                  </a:cubicBezTo>
                  <a:cubicBezTo>
                    <a:pt x="43" y="39"/>
                    <a:pt x="39" y="38"/>
                    <a:pt x="34" y="38"/>
                  </a:cubicBezTo>
                  <a:cubicBezTo>
                    <a:pt x="30" y="38"/>
                    <a:pt x="27" y="38"/>
                    <a:pt x="24" y="40"/>
                  </a:cubicBezTo>
                  <a:cubicBezTo>
                    <a:pt x="22" y="41"/>
                    <a:pt x="19" y="42"/>
                    <a:pt x="17" y="44"/>
                  </a:cubicBezTo>
                  <a:cubicBezTo>
                    <a:pt x="16" y="47"/>
                    <a:pt x="14" y="49"/>
                    <a:pt x="13" y="52"/>
                  </a:cubicBezTo>
                  <a:cubicBezTo>
                    <a:pt x="12" y="55"/>
                    <a:pt x="12" y="58"/>
                    <a:pt x="12" y="61"/>
                  </a:cubicBezTo>
                  <a:cubicBezTo>
                    <a:pt x="12" y="104"/>
                    <a:pt x="12" y="104"/>
                    <a:pt x="12" y="104"/>
                  </a:cubicBezTo>
                  <a:cubicBezTo>
                    <a:pt x="0" y="104"/>
                    <a:pt x="0" y="104"/>
                    <a:pt x="0" y="10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4" name="Freeform 20"/>
            <p:cNvSpPr>
              <a:spLocks noEditPoints="1"/>
            </p:cNvSpPr>
            <p:nvPr/>
          </p:nvSpPr>
          <p:spPr bwMode="gray">
            <a:xfrm>
              <a:off x="4322763" y="4627563"/>
              <a:ext cx="258763" cy="293688"/>
            </a:xfrm>
            <a:custGeom>
              <a:avLst/>
              <a:gdLst/>
              <a:ahLst/>
              <a:cxnLst>
                <a:cxn ang="0">
                  <a:pos x="68" y="53"/>
                </a:cxn>
                <a:cxn ang="0">
                  <a:pos x="57" y="72"/>
                </a:cxn>
                <a:cxn ang="0">
                  <a:pos x="36" y="78"/>
                </a:cxn>
                <a:cxn ang="0">
                  <a:pos x="20" y="76"/>
                </a:cxn>
                <a:cxn ang="0">
                  <a:pos x="9" y="67"/>
                </a:cxn>
                <a:cxn ang="0">
                  <a:pos x="2" y="55"/>
                </a:cxn>
                <a:cxn ang="0">
                  <a:pos x="0" y="39"/>
                </a:cxn>
                <a:cxn ang="0">
                  <a:pos x="2" y="23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5" y="0"/>
                </a:cxn>
                <a:cxn ang="0">
                  <a:pos x="52" y="4"/>
                </a:cxn>
                <a:cxn ang="0">
                  <a:pos x="62" y="15"/>
                </a:cxn>
                <a:cxn ang="0">
                  <a:pos x="68" y="28"/>
                </a:cxn>
                <a:cxn ang="0">
                  <a:pos x="69" y="43"/>
                </a:cxn>
                <a:cxn ang="0">
                  <a:pos x="13" y="43"/>
                </a:cxn>
                <a:cxn ang="0">
                  <a:pos x="14" y="52"/>
                </a:cxn>
                <a:cxn ang="0">
                  <a:pos x="18" y="60"/>
                </a:cxn>
                <a:cxn ang="0">
                  <a:pos x="26" y="66"/>
                </a:cxn>
                <a:cxn ang="0">
                  <a:pos x="36" y="68"/>
                </a:cxn>
                <a:cxn ang="0">
                  <a:pos x="49" y="64"/>
                </a:cxn>
                <a:cxn ang="0">
                  <a:pos x="56" y="53"/>
                </a:cxn>
                <a:cxn ang="0">
                  <a:pos x="68" y="53"/>
                </a:cxn>
                <a:cxn ang="0">
                  <a:pos x="56" y="32"/>
                </a:cxn>
                <a:cxn ang="0">
                  <a:pos x="54" y="24"/>
                </a:cxn>
                <a:cxn ang="0">
                  <a:pos x="49" y="17"/>
                </a:cxn>
                <a:cxn ang="0">
                  <a:pos x="43" y="12"/>
                </a:cxn>
                <a:cxn ang="0">
                  <a:pos x="34" y="11"/>
                </a:cxn>
                <a:cxn ang="0">
                  <a:pos x="26" y="12"/>
                </a:cxn>
                <a:cxn ang="0">
                  <a:pos x="19" y="17"/>
                </a:cxn>
                <a:cxn ang="0">
                  <a:pos x="15" y="24"/>
                </a:cxn>
                <a:cxn ang="0">
                  <a:pos x="13" y="32"/>
                </a:cxn>
                <a:cxn ang="0">
                  <a:pos x="56" y="32"/>
                </a:cxn>
              </a:cxnLst>
              <a:rect l="0" t="0" r="r" b="b"/>
              <a:pathLst>
                <a:path w="69" h="78">
                  <a:moveTo>
                    <a:pt x="68" y="53"/>
                  </a:moveTo>
                  <a:cubicBezTo>
                    <a:pt x="66" y="61"/>
                    <a:pt x="63" y="68"/>
                    <a:pt x="57" y="72"/>
                  </a:cubicBezTo>
                  <a:cubicBezTo>
                    <a:pt x="51" y="76"/>
                    <a:pt x="44" y="78"/>
                    <a:pt x="36" y="78"/>
                  </a:cubicBezTo>
                  <a:cubicBezTo>
                    <a:pt x="30" y="78"/>
                    <a:pt x="24" y="77"/>
                    <a:pt x="20" y="76"/>
                  </a:cubicBezTo>
                  <a:cubicBezTo>
                    <a:pt x="16" y="74"/>
                    <a:pt x="12" y="71"/>
                    <a:pt x="9" y="67"/>
                  </a:cubicBezTo>
                  <a:cubicBezTo>
                    <a:pt x="6" y="64"/>
                    <a:pt x="4" y="60"/>
                    <a:pt x="2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3"/>
                    <a:pt x="1" y="28"/>
                    <a:pt x="2" y="23"/>
                  </a:cubicBezTo>
                  <a:cubicBezTo>
                    <a:pt x="4" y="19"/>
                    <a:pt x="6" y="14"/>
                    <a:pt x="10" y="11"/>
                  </a:cubicBezTo>
                  <a:cubicBezTo>
                    <a:pt x="13" y="7"/>
                    <a:pt x="17" y="5"/>
                    <a:pt x="21" y="3"/>
                  </a:cubicBezTo>
                  <a:cubicBezTo>
                    <a:pt x="25" y="1"/>
                    <a:pt x="30" y="0"/>
                    <a:pt x="35" y="0"/>
                  </a:cubicBezTo>
                  <a:cubicBezTo>
                    <a:pt x="42" y="0"/>
                    <a:pt x="47" y="1"/>
                    <a:pt x="52" y="4"/>
                  </a:cubicBezTo>
                  <a:cubicBezTo>
                    <a:pt x="56" y="7"/>
                    <a:pt x="60" y="10"/>
                    <a:pt x="62" y="15"/>
                  </a:cubicBezTo>
                  <a:cubicBezTo>
                    <a:pt x="65" y="19"/>
                    <a:pt x="67" y="23"/>
                    <a:pt x="68" y="28"/>
                  </a:cubicBezTo>
                  <a:cubicBezTo>
                    <a:pt x="69" y="34"/>
                    <a:pt x="69" y="38"/>
                    <a:pt x="69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6"/>
                    <a:pt x="13" y="49"/>
                    <a:pt x="14" y="52"/>
                  </a:cubicBezTo>
                  <a:cubicBezTo>
                    <a:pt x="15" y="55"/>
                    <a:pt x="16" y="58"/>
                    <a:pt x="18" y="60"/>
                  </a:cubicBezTo>
                  <a:cubicBezTo>
                    <a:pt x="20" y="62"/>
                    <a:pt x="23" y="64"/>
                    <a:pt x="26" y="66"/>
                  </a:cubicBezTo>
                  <a:cubicBezTo>
                    <a:pt x="29" y="67"/>
                    <a:pt x="32" y="68"/>
                    <a:pt x="36" y="68"/>
                  </a:cubicBezTo>
                  <a:cubicBezTo>
                    <a:pt x="41" y="68"/>
                    <a:pt x="46" y="66"/>
                    <a:pt x="49" y="64"/>
                  </a:cubicBezTo>
                  <a:cubicBezTo>
                    <a:pt x="52" y="62"/>
                    <a:pt x="55" y="58"/>
                    <a:pt x="56" y="53"/>
                  </a:cubicBezTo>
                  <a:lnTo>
                    <a:pt x="68" y="53"/>
                  </a:lnTo>
                  <a:close/>
                  <a:moveTo>
                    <a:pt x="56" y="32"/>
                  </a:moveTo>
                  <a:cubicBezTo>
                    <a:pt x="56" y="29"/>
                    <a:pt x="55" y="26"/>
                    <a:pt x="54" y="24"/>
                  </a:cubicBezTo>
                  <a:cubicBezTo>
                    <a:pt x="53" y="21"/>
                    <a:pt x="51" y="19"/>
                    <a:pt x="49" y="17"/>
                  </a:cubicBezTo>
                  <a:cubicBezTo>
                    <a:pt x="48" y="15"/>
                    <a:pt x="45" y="14"/>
                    <a:pt x="43" y="12"/>
                  </a:cubicBezTo>
                  <a:cubicBezTo>
                    <a:pt x="40" y="11"/>
                    <a:pt x="37" y="11"/>
                    <a:pt x="34" y="11"/>
                  </a:cubicBezTo>
                  <a:cubicBezTo>
                    <a:pt x="31" y="11"/>
                    <a:pt x="28" y="11"/>
                    <a:pt x="26" y="12"/>
                  </a:cubicBezTo>
                  <a:cubicBezTo>
                    <a:pt x="23" y="14"/>
                    <a:pt x="21" y="15"/>
                    <a:pt x="19" y="17"/>
                  </a:cubicBezTo>
                  <a:cubicBezTo>
                    <a:pt x="17" y="19"/>
                    <a:pt x="16" y="21"/>
                    <a:pt x="15" y="24"/>
                  </a:cubicBezTo>
                  <a:cubicBezTo>
                    <a:pt x="14" y="26"/>
                    <a:pt x="13" y="29"/>
                    <a:pt x="13" y="32"/>
                  </a:cubicBezTo>
                  <a:lnTo>
                    <a:pt x="56" y="3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5" name="Freeform 21"/>
            <p:cNvSpPr>
              <a:spLocks/>
            </p:cNvSpPr>
            <p:nvPr/>
          </p:nvSpPr>
          <p:spPr bwMode="gray">
            <a:xfrm>
              <a:off x="4762500" y="4627563"/>
              <a:ext cx="254000" cy="293688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49" y="15"/>
                </a:cxn>
                <a:cxn ang="0">
                  <a:pos x="36" y="11"/>
                </a:cxn>
                <a:cxn ang="0">
                  <a:pos x="25" y="13"/>
                </a:cxn>
                <a:cxn ang="0">
                  <a:pos x="18" y="20"/>
                </a:cxn>
                <a:cxn ang="0">
                  <a:pos x="14" y="29"/>
                </a:cxn>
                <a:cxn ang="0">
                  <a:pos x="13" y="40"/>
                </a:cxn>
                <a:cxn ang="0">
                  <a:pos x="14" y="50"/>
                </a:cxn>
                <a:cxn ang="0">
                  <a:pos x="18" y="59"/>
                </a:cxn>
                <a:cxn ang="0">
                  <a:pos x="25" y="65"/>
                </a:cxn>
                <a:cxn ang="0">
                  <a:pos x="35" y="68"/>
                </a:cxn>
                <a:cxn ang="0">
                  <a:pos x="49" y="63"/>
                </a:cxn>
                <a:cxn ang="0">
                  <a:pos x="56" y="49"/>
                </a:cxn>
                <a:cxn ang="0">
                  <a:pos x="68" y="49"/>
                </a:cxn>
                <a:cxn ang="0">
                  <a:pos x="58" y="71"/>
                </a:cxn>
                <a:cxn ang="0">
                  <a:pos x="35" y="78"/>
                </a:cxn>
                <a:cxn ang="0">
                  <a:pos x="20" y="76"/>
                </a:cxn>
                <a:cxn ang="0">
                  <a:pos x="9" y="68"/>
                </a:cxn>
                <a:cxn ang="0">
                  <a:pos x="2" y="56"/>
                </a:cxn>
                <a:cxn ang="0">
                  <a:pos x="0" y="40"/>
                </a:cxn>
                <a:cxn ang="0">
                  <a:pos x="2" y="24"/>
                </a:cxn>
                <a:cxn ang="0">
                  <a:pos x="9" y="12"/>
                </a:cxn>
                <a:cxn ang="0">
                  <a:pos x="20" y="3"/>
                </a:cxn>
                <a:cxn ang="0">
                  <a:pos x="36" y="0"/>
                </a:cxn>
                <a:cxn ang="0">
                  <a:pos x="48" y="1"/>
                </a:cxn>
                <a:cxn ang="0">
                  <a:pos x="58" y="6"/>
                </a:cxn>
                <a:cxn ang="0">
                  <a:pos x="65" y="14"/>
                </a:cxn>
                <a:cxn ang="0">
                  <a:pos x="68" y="26"/>
                </a:cxn>
                <a:cxn ang="0">
                  <a:pos x="55" y="26"/>
                </a:cxn>
              </a:cxnLst>
              <a:rect l="0" t="0" r="r" b="b"/>
              <a:pathLst>
                <a:path w="68" h="78">
                  <a:moveTo>
                    <a:pt x="55" y="26"/>
                  </a:moveTo>
                  <a:cubicBezTo>
                    <a:pt x="54" y="21"/>
                    <a:pt x="52" y="17"/>
                    <a:pt x="49" y="15"/>
                  </a:cubicBezTo>
                  <a:cubicBezTo>
                    <a:pt x="46" y="12"/>
                    <a:pt x="42" y="11"/>
                    <a:pt x="36" y="11"/>
                  </a:cubicBezTo>
                  <a:cubicBezTo>
                    <a:pt x="32" y="11"/>
                    <a:pt x="28" y="12"/>
                    <a:pt x="25" y="13"/>
                  </a:cubicBezTo>
                  <a:cubicBezTo>
                    <a:pt x="22" y="15"/>
                    <a:pt x="20" y="17"/>
                    <a:pt x="18" y="20"/>
                  </a:cubicBezTo>
                  <a:cubicBezTo>
                    <a:pt x="16" y="22"/>
                    <a:pt x="15" y="26"/>
                    <a:pt x="14" y="29"/>
                  </a:cubicBezTo>
                  <a:cubicBezTo>
                    <a:pt x="13" y="33"/>
                    <a:pt x="13" y="36"/>
                    <a:pt x="13" y="40"/>
                  </a:cubicBezTo>
                  <a:cubicBezTo>
                    <a:pt x="13" y="44"/>
                    <a:pt x="13" y="47"/>
                    <a:pt x="14" y="50"/>
                  </a:cubicBezTo>
                  <a:cubicBezTo>
                    <a:pt x="15" y="54"/>
                    <a:pt x="16" y="57"/>
                    <a:pt x="18" y="59"/>
                  </a:cubicBezTo>
                  <a:cubicBezTo>
                    <a:pt x="20" y="62"/>
                    <a:pt x="22" y="64"/>
                    <a:pt x="25" y="65"/>
                  </a:cubicBezTo>
                  <a:cubicBezTo>
                    <a:pt x="28" y="67"/>
                    <a:pt x="31" y="68"/>
                    <a:pt x="35" y="68"/>
                  </a:cubicBezTo>
                  <a:cubicBezTo>
                    <a:pt x="41" y="68"/>
                    <a:pt x="46" y="66"/>
                    <a:pt x="49" y="63"/>
                  </a:cubicBezTo>
                  <a:cubicBezTo>
                    <a:pt x="53" y="59"/>
                    <a:pt x="55" y="55"/>
                    <a:pt x="56" y="49"/>
                  </a:cubicBezTo>
                  <a:cubicBezTo>
                    <a:pt x="68" y="49"/>
                    <a:pt x="68" y="49"/>
                    <a:pt x="68" y="49"/>
                  </a:cubicBezTo>
                  <a:cubicBezTo>
                    <a:pt x="67" y="58"/>
                    <a:pt x="63" y="66"/>
                    <a:pt x="58" y="71"/>
                  </a:cubicBezTo>
                  <a:cubicBezTo>
                    <a:pt x="52" y="76"/>
                    <a:pt x="45" y="78"/>
                    <a:pt x="35" y="78"/>
                  </a:cubicBezTo>
                  <a:cubicBezTo>
                    <a:pt x="29" y="78"/>
                    <a:pt x="24" y="78"/>
                    <a:pt x="20" y="76"/>
                  </a:cubicBezTo>
                  <a:cubicBezTo>
                    <a:pt x="16" y="74"/>
                    <a:pt x="12" y="71"/>
                    <a:pt x="9" y="68"/>
                  </a:cubicBezTo>
                  <a:cubicBezTo>
                    <a:pt x="6" y="64"/>
                    <a:pt x="4" y="60"/>
                    <a:pt x="2" y="56"/>
                  </a:cubicBezTo>
                  <a:cubicBezTo>
                    <a:pt x="1" y="51"/>
                    <a:pt x="0" y="46"/>
                    <a:pt x="0" y="40"/>
                  </a:cubicBezTo>
                  <a:cubicBezTo>
                    <a:pt x="0" y="35"/>
                    <a:pt x="1" y="29"/>
                    <a:pt x="2" y="24"/>
                  </a:cubicBezTo>
                  <a:cubicBezTo>
                    <a:pt x="4" y="19"/>
                    <a:pt x="6" y="15"/>
                    <a:pt x="9" y="12"/>
                  </a:cubicBezTo>
                  <a:cubicBezTo>
                    <a:pt x="12" y="8"/>
                    <a:pt x="15" y="5"/>
                    <a:pt x="20" y="3"/>
                  </a:cubicBezTo>
                  <a:cubicBezTo>
                    <a:pt x="24" y="1"/>
                    <a:pt x="30" y="0"/>
                    <a:pt x="36" y="0"/>
                  </a:cubicBezTo>
                  <a:cubicBezTo>
                    <a:pt x="40" y="0"/>
                    <a:pt x="44" y="0"/>
                    <a:pt x="48" y="1"/>
                  </a:cubicBezTo>
                  <a:cubicBezTo>
                    <a:pt x="51" y="2"/>
                    <a:pt x="55" y="4"/>
                    <a:pt x="58" y="6"/>
                  </a:cubicBezTo>
                  <a:cubicBezTo>
                    <a:pt x="60" y="8"/>
                    <a:pt x="63" y="11"/>
                    <a:pt x="65" y="14"/>
                  </a:cubicBezTo>
                  <a:cubicBezTo>
                    <a:pt x="66" y="17"/>
                    <a:pt x="68" y="21"/>
                    <a:pt x="68" y="26"/>
                  </a:cubicBezTo>
                  <a:lnTo>
                    <a:pt x="55" y="26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6" name="Freeform 22"/>
            <p:cNvSpPr>
              <a:spLocks noEditPoints="1"/>
            </p:cNvSpPr>
            <p:nvPr/>
          </p:nvSpPr>
          <p:spPr bwMode="gray">
            <a:xfrm>
              <a:off x="5051425" y="4627563"/>
              <a:ext cx="273050" cy="293688"/>
            </a:xfrm>
            <a:custGeom>
              <a:avLst/>
              <a:gdLst/>
              <a:ahLst/>
              <a:cxnLst>
                <a:cxn ang="0">
                  <a:pos x="3" y="24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7" y="0"/>
                </a:cxn>
                <a:cxn ang="0">
                  <a:pos x="53" y="3"/>
                </a:cxn>
                <a:cxn ang="0">
                  <a:pos x="64" y="11"/>
                </a:cxn>
                <a:cxn ang="0">
                  <a:pos x="71" y="24"/>
                </a:cxn>
                <a:cxn ang="0">
                  <a:pos x="73" y="39"/>
                </a:cxn>
                <a:cxn ang="0">
                  <a:pos x="71" y="55"/>
                </a:cxn>
                <a:cxn ang="0">
                  <a:pos x="64" y="67"/>
                </a:cxn>
                <a:cxn ang="0">
                  <a:pos x="53" y="75"/>
                </a:cxn>
                <a:cxn ang="0">
                  <a:pos x="37" y="78"/>
                </a:cxn>
                <a:cxn ang="0">
                  <a:pos x="21" y="75"/>
                </a:cxn>
                <a:cxn ang="0">
                  <a:pos x="10" y="67"/>
                </a:cxn>
                <a:cxn ang="0">
                  <a:pos x="3" y="55"/>
                </a:cxn>
                <a:cxn ang="0">
                  <a:pos x="0" y="39"/>
                </a:cxn>
                <a:cxn ang="0">
                  <a:pos x="3" y="24"/>
                </a:cxn>
                <a:cxn ang="0">
                  <a:pos x="15" y="51"/>
                </a:cxn>
                <a:cxn ang="0">
                  <a:pos x="20" y="60"/>
                </a:cxn>
                <a:cxn ang="0">
                  <a:pos x="28" y="66"/>
                </a:cxn>
                <a:cxn ang="0">
                  <a:pos x="37" y="68"/>
                </a:cxn>
                <a:cxn ang="0">
                  <a:pos x="46" y="66"/>
                </a:cxn>
                <a:cxn ang="0">
                  <a:pos x="53" y="60"/>
                </a:cxn>
                <a:cxn ang="0">
                  <a:pos x="58" y="51"/>
                </a:cxn>
                <a:cxn ang="0">
                  <a:pos x="60" y="39"/>
                </a:cxn>
                <a:cxn ang="0">
                  <a:pos x="58" y="27"/>
                </a:cxn>
                <a:cxn ang="0">
                  <a:pos x="53" y="18"/>
                </a:cxn>
                <a:cxn ang="0">
                  <a:pos x="46" y="13"/>
                </a:cxn>
                <a:cxn ang="0">
                  <a:pos x="37" y="11"/>
                </a:cxn>
                <a:cxn ang="0">
                  <a:pos x="28" y="13"/>
                </a:cxn>
                <a:cxn ang="0">
                  <a:pos x="20" y="18"/>
                </a:cxn>
                <a:cxn ang="0">
                  <a:pos x="15" y="27"/>
                </a:cxn>
                <a:cxn ang="0">
                  <a:pos x="13" y="39"/>
                </a:cxn>
                <a:cxn ang="0">
                  <a:pos x="15" y="51"/>
                </a:cxn>
              </a:cxnLst>
              <a:rect l="0" t="0" r="r" b="b"/>
              <a:pathLst>
                <a:path w="73" h="78">
                  <a:moveTo>
                    <a:pt x="3" y="24"/>
                  </a:moveTo>
                  <a:cubicBezTo>
                    <a:pt x="4" y="19"/>
                    <a:pt x="7" y="15"/>
                    <a:pt x="10" y="11"/>
                  </a:cubicBezTo>
                  <a:cubicBezTo>
                    <a:pt x="13" y="8"/>
                    <a:pt x="17" y="5"/>
                    <a:pt x="21" y="3"/>
                  </a:cubicBezTo>
                  <a:cubicBezTo>
                    <a:pt x="26" y="1"/>
                    <a:pt x="31" y="0"/>
                    <a:pt x="37" y="0"/>
                  </a:cubicBezTo>
                  <a:cubicBezTo>
                    <a:pt x="43" y="0"/>
                    <a:pt x="48" y="1"/>
                    <a:pt x="53" y="3"/>
                  </a:cubicBezTo>
                  <a:cubicBezTo>
                    <a:pt x="57" y="5"/>
                    <a:pt x="61" y="8"/>
                    <a:pt x="64" y="11"/>
                  </a:cubicBezTo>
                  <a:cubicBezTo>
                    <a:pt x="67" y="15"/>
                    <a:pt x="69" y="19"/>
                    <a:pt x="71" y="24"/>
                  </a:cubicBezTo>
                  <a:cubicBezTo>
                    <a:pt x="73" y="29"/>
                    <a:pt x="73" y="34"/>
                    <a:pt x="73" y="39"/>
                  </a:cubicBezTo>
                  <a:cubicBezTo>
                    <a:pt x="73" y="45"/>
                    <a:pt x="73" y="50"/>
                    <a:pt x="71" y="55"/>
                  </a:cubicBezTo>
                  <a:cubicBezTo>
                    <a:pt x="69" y="59"/>
                    <a:pt x="67" y="64"/>
                    <a:pt x="64" y="67"/>
                  </a:cubicBezTo>
                  <a:cubicBezTo>
                    <a:pt x="61" y="71"/>
                    <a:pt x="57" y="73"/>
                    <a:pt x="53" y="75"/>
                  </a:cubicBezTo>
                  <a:cubicBezTo>
                    <a:pt x="48" y="77"/>
                    <a:pt x="43" y="78"/>
                    <a:pt x="37" y="78"/>
                  </a:cubicBezTo>
                  <a:cubicBezTo>
                    <a:pt x="31" y="78"/>
                    <a:pt x="26" y="77"/>
                    <a:pt x="21" y="75"/>
                  </a:cubicBezTo>
                  <a:cubicBezTo>
                    <a:pt x="17" y="73"/>
                    <a:pt x="13" y="71"/>
                    <a:pt x="10" y="67"/>
                  </a:cubicBezTo>
                  <a:cubicBezTo>
                    <a:pt x="7" y="64"/>
                    <a:pt x="4" y="59"/>
                    <a:pt x="3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4"/>
                    <a:pt x="1" y="29"/>
                    <a:pt x="3" y="24"/>
                  </a:cubicBezTo>
                  <a:close/>
                  <a:moveTo>
                    <a:pt x="15" y="51"/>
                  </a:moveTo>
                  <a:cubicBezTo>
                    <a:pt x="16" y="55"/>
                    <a:pt x="18" y="58"/>
                    <a:pt x="20" y="60"/>
                  </a:cubicBezTo>
                  <a:cubicBezTo>
                    <a:pt x="22" y="63"/>
                    <a:pt x="25" y="64"/>
                    <a:pt x="28" y="66"/>
                  </a:cubicBezTo>
                  <a:cubicBezTo>
                    <a:pt x="31" y="67"/>
                    <a:pt x="34" y="68"/>
                    <a:pt x="37" y="68"/>
                  </a:cubicBezTo>
                  <a:cubicBezTo>
                    <a:pt x="40" y="68"/>
                    <a:pt x="43" y="67"/>
                    <a:pt x="46" y="66"/>
                  </a:cubicBezTo>
                  <a:cubicBezTo>
                    <a:pt x="49" y="64"/>
                    <a:pt x="51" y="63"/>
                    <a:pt x="53" y="60"/>
                  </a:cubicBezTo>
                  <a:cubicBezTo>
                    <a:pt x="56" y="58"/>
                    <a:pt x="57" y="55"/>
                    <a:pt x="58" y="51"/>
                  </a:cubicBezTo>
                  <a:cubicBezTo>
                    <a:pt x="60" y="48"/>
                    <a:pt x="60" y="44"/>
                    <a:pt x="60" y="39"/>
                  </a:cubicBezTo>
                  <a:cubicBezTo>
                    <a:pt x="60" y="35"/>
                    <a:pt x="60" y="31"/>
                    <a:pt x="58" y="27"/>
                  </a:cubicBezTo>
                  <a:cubicBezTo>
                    <a:pt x="57" y="24"/>
                    <a:pt x="56" y="21"/>
                    <a:pt x="53" y="18"/>
                  </a:cubicBezTo>
                  <a:cubicBezTo>
                    <a:pt x="51" y="16"/>
                    <a:pt x="49" y="14"/>
                    <a:pt x="46" y="13"/>
                  </a:cubicBezTo>
                  <a:cubicBezTo>
                    <a:pt x="43" y="11"/>
                    <a:pt x="40" y="11"/>
                    <a:pt x="37" y="11"/>
                  </a:cubicBezTo>
                  <a:cubicBezTo>
                    <a:pt x="34" y="11"/>
                    <a:pt x="31" y="11"/>
                    <a:pt x="28" y="13"/>
                  </a:cubicBezTo>
                  <a:cubicBezTo>
                    <a:pt x="25" y="14"/>
                    <a:pt x="22" y="16"/>
                    <a:pt x="20" y="18"/>
                  </a:cubicBezTo>
                  <a:cubicBezTo>
                    <a:pt x="18" y="21"/>
                    <a:pt x="16" y="24"/>
                    <a:pt x="15" y="27"/>
                  </a:cubicBezTo>
                  <a:cubicBezTo>
                    <a:pt x="14" y="31"/>
                    <a:pt x="13" y="35"/>
                    <a:pt x="13" y="39"/>
                  </a:cubicBezTo>
                  <a:cubicBezTo>
                    <a:pt x="13" y="44"/>
                    <a:pt x="14" y="48"/>
                    <a:pt x="15" y="51"/>
                  </a:cubicBez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7" name="Freeform 23"/>
            <p:cNvSpPr>
              <a:spLocks/>
            </p:cNvSpPr>
            <p:nvPr/>
          </p:nvSpPr>
          <p:spPr bwMode="gray">
            <a:xfrm>
              <a:off x="5376863" y="4627563"/>
              <a:ext cx="398463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2" y="2"/>
                </a:cxn>
                <a:cxn ang="0">
                  <a:pos x="12" y="13"/>
                </a:cxn>
                <a:cxn ang="0">
                  <a:pos x="12" y="13"/>
                </a:cxn>
                <a:cxn ang="0">
                  <a:pos x="36" y="0"/>
                </a:cxn>
                <a:cxn ang="0">
                  <a:pos x="49" y="3"/>
                </a:cxn>
                <a:cxn ang="0">
                  <a:pos x="57" y="13"/>
                </a:cxn>
                <a:cxn ang="0">
                  <a:pos x="67" y="3"/>
                </a:cxn>
                <a:cxn ang="0">
                  <a:pos x="81" y="0"/>
                </a:cxn>
                <a:cxn ang="0">
                  <a:pos x="91" y="1"/>
                </a:cxn>
                <a:cxn ang="0">
                  <a:pos x="99" y="5"/>
                </a:cxn>
                <a:cxn ang="0">
                  <a:pos x="104" y="12"/>
                </a:cxn>
                <a:cxn ang="0">
                  <a:pos x="106" y="22"/>
                </a:cxn>
                <a:cxn ang="0">
                  <a:pos x="106" y="77"/>
                </a:cxn>
                <a:cxn ang="0">
                  <a:pos x="93" y="77"/>
                </a:cxn>
                <a:cxn ang="0">
                  <a:pos x="93" y="27"/>
                </a:cxn>
                <a:cxn ang="0">
                  <a:pos x="93" y="21"/>
                </a:cxn>
                <a:cxn ang="0">
                  <a:pos x="91" y="16"/>
                </a:cxn>
                <a:cxn ang="0">
                  <a:pos x="86" y="12"/>
                </a:cxn>
                <a:cxn ang="0">
                  <a:pos x="79" y="11"/>
                </a:cxn>
                <a:cxn ang="0">
                  <a:pos x="64" y="16"/>
                </a:cxn>
                <a:cxn ang="0">
                  <a:pos x="59" y="30"/>
                </a:cxn>
                <a:cxn ang="0">
                  <a:pos x="59" y="77"/>
                </a:cxn>
                <a:cxn ang="0">
                  <a:pos x="47" y="77"/>
                </a:cxn>
                <a:cxn ang="0">
                  <a:pos x="47" y="27"/>
                </a:cxn>
                <a:cxn ang="0">
                  <a:pos x="46" y="21"/>
                </a:cxn>
                <a:cxn ang="0">
                  <a:pos x="44" y="15"/>
                </a:cxn>
                <a:cxn ang="0">
                  <a:pos x="40" y="12"/>
                </a:cxn>
                <a:cxn ang="0">
                  <a:pos x="33" y="11"/>
                </a:cxn>
                <a:cxn ang="0">
                  <a:pos x="23" y="13"/>
                </a:cxn>
                <a:cxn ang="0">
                  <a:pos x="17" y="18"/>
                </a:cxn>
                <a:cxn ang="0">
                  <a:pos x="14" y="25"/>
                </a:cxn>
                <a:cxn ang="0">
                  <a:pos x="13" y="30"/>
                </a:cxn>
                <a:cxn ang="0">
                  <a:pos x="13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106" h="77">
                  <a:moveTo>
                    <a:pt x="0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8" y="4"/>
                    <a:pt x="26" y="0"/>
                    <a:pt x="36" y="0"/>
                  </a:cubicBezTo>
                  <a:cubicBezTo>
                    <a:pt x="41" y="0"/>
                    <a:pt x="45" y="1"/>
                    <a:pt x="49" y="3"/>
                  </a:cubicBezTo>
                  <a:cubicBezTo>
                    <a:pt x="53" y="5"/>
                    <a:pt x="56" y="8"/>
                    <a:pt x="57" y="13"/>
                  </a:cubicBezTo>
                  <a:cubicBezTo>
                    <a:pt x="60" y="9"/>
                    <a:pt x="63" y="5"/>
                    <a:pt x="67" y="3"/>
                  </a:cubicBezTo>
                  <a:cubicBezTo>
                    <a:pt x="71" y="1"/>
                    <a:pt x="76" y="0"/>
                    <a:pt x="81" y="0"/>
                  </a:cubicBezTo>
                  <a:cubicBezTo>
                    <a:pt x="84" y="0"/>
                    <a:pt x="88" y="0"/>
                    <a:pt x="91" y="1"/>
                  </a:cubicBezTo>
                  <a:cubicBezTo>
                    <a:pt x="94" y="2"/>
                    <a:pt x="97" y="3"/>
                    <a:pt x="99" y="5"/>
                  </a:cubicBezTo>
                  <a:cubicBezTo>
                    <a:pt x="101" y="7"/>
                    <a:pt x="103" y="9"/>
                    <a:pt x="104" y="12"/>
                  </a:cubicBezTo>
                  <a:cubicBezTo>
                    <a:pt x="105" y="14"/>
                    <a:pt x="106" y="18"/>
                    <a:pt x="106" y="22"/>
                  </a:cubicBezTo>
                  <a:cubicBezTo>
                    <a:pt x="106" y="77"/>
                    <a:pt x="106" y="77"/>
                    <a:pt x="106" y="77"/>
                  </a:cubicBezTo>
                  <a:cubicBezTo>
                    <a:pt x="93" y="77"/>
                    <a:pt x="93" y="77"/>
                    <a:pt x="93" y="7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3" y="25"/>
                    <a:pt x="93" y="23"/>
                    <a:pt x="93" y="21"/>
                  </a:cubicBezTo>
                  <a:cubicBezTo>
                    <a:pt x="92" y="19"/>
                    <a:pt x="92" y="17"/>
                    <a:pt x="91" y="16"/>
                  </a:cubicBezTo>
                  <a:cubicBezTo>
                    <a:pt x="89" y="14"/>
                    <a:pt x="88" y="13"/>
                    <a:pt x="86" y="12"/>
                  </a:cubicBezTo>
                  <a:cubicBezTo>
                    <a:pt x="84" y="11"/>
                    <a:pt x="82" y="11"/>
                    <a:pt x="79" y="11"/>
                  </a:cubicBezTo>
                  <a:cubicBezTo>
                    <a:pt x="73" y="11"/>
                    <a:pt x="68" y="13"/>
                    <a:pt x="64" y="16"/>
                  </a:cubicBezTo>
                  <a:cubicBezTo>
                    <a:pt x="61" y="19"/>
                    <a:pt x="59" y="24"/>
                    <a:pt x="59" y="30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7" y="25"/>
                    <a:pt x="47" y="23"/>
                    <a:pt x="46" y="21"/>
                  </a:cubicBezTo>
                  <a:cubicBezTo>
                    <a:pt x="46" y="19"/>
                    <a:pt x="45" y="17"/>
                    <a:pt x="44" y="15"/>
                  </a:cubicBezTo>
                  <a:cubicBezTo>
                    <a:pt x="43" y="14"/>
                    <a:pt x="41" y="13"/>
                    <a:pt x="40" y="12"/>
                  </a:cubicBezTo>
                  <a:cubicBezTo>
                    <a:pt x="38" y="11"/>
                    <a:pt x="35" y="11"/>
                    <a:pt x="33" y="11"/>
                  </a:cubicBezTo>
                  <a:cubicBezTo>
                    <a:pt x="29" y="11"/>
                    <a:pt x="26" y="11"/>
                    <a:pt x="23" y="13"/>
                  </a:cubicBezTo>
                  <a:cubicBezTo>
                    <a:pt x="21" y="14"/>
                    <a:pt x="19" y="16"/>
                    <a:pt x="17" y="18"/>
                  </a:cubicBezTo>
                  <a:cubicBezTo>
                    <a:pt x="16" y="20"/>
                    <a:pt x="14" y="22"/>
                    <a:pt x="14" y="25"/>
                  </a:cubicBezTo>
                  <a:cubicBezTo>
                    <a:pt x="13" y="27"/>
                    <a:pt x="13" y="28"/>
                    <a:pt x="13" y="30"/>
                  </a:cubicBezTo>
                  <a:cubicBezTo>
                    <a:pt x="13" y="77"/>
                    <a:pt x="13" y="77"/>
                    <a:pt x="13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8" name="Freeform 24"/>
            <p:cNvSpPr>
              <a:spLocks/>
            </p:cNvSpPr>
            <p:nvPr/>
          </p:nvSpPr>
          <p:spPr bwMode="gray">
            <a:xfrm>
              <a:off x="5843588" y="4627563"/>
              <a:ext cx="393700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1" y="2"/>
                </a:cxn>
                <a:cxn ang="0">
                  <a:pos x="11" y="13"/>
                </a:cxn>
                <a:cxn ang="0">
                  <a:pos x="12" y="13"/>
                </a:cxn>
                <a:cxn ang="0">
                  <a:pos x="36" y="0"/>
                </a:cxn>
                <a:cxn ang="0">
                  <a:pos x="48" y="3"/>
                </a:cxn>
                <a:cxn ang="0">
                  <a:pos x="56" y="13"/>
                </a:cxn>
                <a:cxn ang="0">
                  <a:pos x="66" y="3"/>
                </a:cxn>
                <a:cxn ang="0">
                  <a:pos x="80" y="0"/>
                </a:cxn>
                <a:cxn ang="0">
                  <a:pos x="90" y="1"/>
                </a:cxn>
                <a:cxn ang="0">
                  <a:pos x="98" y="5"/>
                </a:cxn>
                <a:cxn ang="0">
                  <a:pos x="103" y="12"/>
                </a:cxn>
                <a:cxn ang="0">
                  <a:pos x="105" y="22"/>
                </a:cxn>
                <a:cxn ang="0">
                  <a:pos x="105" y="77"/>
                </a:cxn>
                <a:cxn ang="0">
                  <a:pos x="93" y="77"/>
                </a:cxn>
                <a:cxn ang="0">
                  <a:pos x="93" y="27"/>
                </a:cxn>
                <a:cxn ang="0">
                  <a:pos x="92" y="21"/>
                </a:cxn>
                <a:cxn ang="0">
                  <a:pos x="90" y="16"/>
                </a:cxn>
                <a:cxn ang="0">
                  <a:pos x="85" y="12"/>
                </a:cxn>
                <a:cxn ang="0">
                  <a:pos x="78" y="11"/>
                </a:cxn>
                <a:cxn ang="0">
                  <a:pos x="64" y="16"/>
                </a:cxn>
                <a:cxn ang="0">
                  <a:pos x="59" y="30"/>
                </a:cxn>
                <a:cxn ang="0">
                  <a:pos x="59" y="77"/>
                </a:cxn>
                <a:cxn ang="0">
                  <a:pos x="46" y="77"/>
                </a:cxn>
                <a:cxn ang="0">
                  <a:pos x="46" y="27"/>
                </a:cxn>
                <a:cxn ang="0">
                  <a:pos x="45" y="21"/>
                </a:cxn>
                <a:cxn ang="0">
                  <a:pos x="43" y="15"/>
                </a:cxn>
                <a:cxn ang="0">
                  <a:pos x="39" y="12"/>
                </a:cxn>
                <a:cxn ang="0">
                  <a:pos x="32" y="11"/>
                </a:cxn>
                <a:cxn ang="0">
                  <a:pos x="23" y="13"/>
                </a:cxn>
                <a:cxn ang="0">
                  <a:pos x="17" y="18"/>
                </a:cxn>
                <a:cxn ang="0">
                  <a:pos x="13" y="25"/>
                </a:cxn>
                <a:cxn ang="0">
                  <a:pos x="12" y="30"/>
                </a:cxn>
                <a:cxn ang="0">
                  <a:pos x="12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105" h="77">
                  <a:moveTo>
                    <a:pt x="0" y="2"/>
                  </a:moveTo>
                  <a:cubicBezTo>
                    <a:pt x="11" y="2"/>
                    <a:pt x="11" y="2"/>
                    <a:pt x="11" y="2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7" y="4"/>
                    <a:pt x="25" y="0"/>
                    <a:pt x="36" y="0"/>
                  </a:cubicBezTo>
                  <a:cubicBezTo>
                    <a:pt x="40" y="0"/>
                    <a:pt x="45" y="1"/>
                    <a:pt x="48" y="3"/>
                  </a:cubicBezTo>
                  <a:cubicBezTo>
                    <a:pt x="52" y="5"/>
                    <a:pt x="55" y="8"/>
                    <a:pt x="56" y="13"/>
                  </a:cubicBezTo>
                  <a:cubicBezTo>
                    <a:pt x="59" y="9"/>
                    <a:pt x="62" y="5"/>
                    <a:pt x="66" y="3"/>
                  </a:cubicBezTo>
                  <a:cubicBezTo>
                    <a:pt x="71" y="1"/>
                    <a:pt x="75" y="0"/>
                    <a:pt x="80" y="0"/>
                  </a:cubicBezTo>
                  <a:cubicBezTo>
                    <a:pt x="84" y="0"/>
                    <a:pt x="87" y="0"/>
                    <a:pt x="90" y="1"/>
                  </a:cubicBezTo>
                  <a:cubicBezTo>
                    <a:pt x="93" y="2"/>
                    <a:pt x="96" y="3"/>
                    <a:pt x="98" y="5"/>
                  </a:cubicBezTo>
                  <a:cubicBezTo>
                    <a:pt x="100" y="7"/>
                    <a:pt x="102" y="9"/>
                    <a:pt x="103" y="12"/>
                  </a:cubicBezTo>
                  <a:cubicBezTo>
                    <a:pt x="104" y="14"/>
                    <a:pt x="105" y="18"/>
                    <a:pt x="105" y="22"/>
                  </a:cubicBezTo>
                  <a:cubicBezTo>
                    <a:pt x="105" y="77"/>
                    <a:pt x="105" y="77"/>
                    <a:pt x="105" y="77"/>
                  </a:cubicBezTo>
                  <a:cubicBezTo>
                    <a:pt x="93" y="77"/>
                    <a:pt x="93" y="77"/>
                    <a:pt x="93" y="7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3" y="25"/>
                    <a:pt x="92" y="23"/>
                    <a:pt x="92" y="21"/>
                  </a:cubicBezTo>
                  <a:cubicBezTo>
                    <a:pt x="92" y="19"/>
                    <a:pt x="91" y="17"/>
                    <a:pt x="90" y="16"/>
                  </a:cubicBezTo>
                  <a:cubicBezTo>
                    <a:pt x="89" y="14"/>
                    <a:pt x="87" y="13"/>
                    <a:pt x="85" y="12"/>
                  </a:cubicBezTo>
                  <a:cubicBezTo>
                    <a:pt x="84" y="11"/>
                    <a:pt x="81" y="11"/>
                    <a:pt x="78" y="11"/>
                  </a:cubicBezTo>
                  <a:cubicBezTo>
                    <a:pt x="72" y="11"/>
                    <a:pt x="67" y="13"/>
                    <a:pt x="64" y="16"/>
                  </a:cubicBezTo>
                  <a:cubicBezTo>
                    <a:pt x="60" y="19"/>
                    <a:pt x="59" y="24"/>
                    <a:pt x="59" y="30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5"/>
                    <a:pt x="46" y="23"/>
                    <a:pt x="45" y="21"/>
                  </a:cubicBezTo>
                  <a:cubicBezTo>
                    <a:pt x="45" y="19"/>
                    <a:pt x="44" y="17"/>
                    <a:pt x="43" y="15"/>
                  </a:cubicBezTo>
                  <a:cubicBezTo>
                    <a:pt x="42" y="14"/>
                    <a:pt x="41" y="13"/>
                    <a:pt x="39" y="12"/>
                  </a:cubicBezTo>
                  <a:cubicBezTo>
                    <a:pt x="37" y="11"/>
                    <a:pt x="35" y="11"/>
                    <a:pt x="32" y="11"/>
                  </a:cubicBezTo>
                  <a:cubicBezTo>
                    <a:pt x="28" y="11"/>
                    <a:pt x="25" y="11"/>
                    <a:pt x="23" y="13"/>
                  </a:cubicBezTo>
                  <a:cubicBezTo>
                    <a:pt x="20" y="14"/>
                    <a:pt x="18" y="16"/>
                    <a:pt x="17" y="18"/>
                  </a:cubicBezTo>
                  <a:cubicBezTo>
                    <a:pt x="15" y="20"/>
                    <a:pt x="14" y="22"/>
                    <a:pt x="13" y="25"/>
                  </a:cubicBezTo>
                  <a:cubicBezTo>
                    <a:pt x="12" y="27"/>
                    <a:pt x="12" y="28"/>
                    <a:pt x="12" y="30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9" name="Freeform 25"/>
            <p:cNvSpPr>
              <a:spLocks noEditPoints="1"/>
            </p:cNvSpPr>
            <p:nvPr/>
          </p:nvSpPr>
          <p:spPr bwMode="gray">
            <a:xfrm>
              <a:off x="6308725" y="4525963"/>
              <a:ext cx="46038" cy="390525"/>
            </a:xfrm>
            <a:custGeom>
              <a:avLst/>
              <a:gdLst/>
              <a:ahLst/>
              <a:cxnLst>
                <a:cxn ang="0">
                  <a:pos x="29" y="35"/>
                </a:cxn>
                <a:cxn ang="0">
                  <a:pos x="0" y="35"/>
                </a:cxn>
                <a:cxn ang="0">
                  <a:pos x="0" y="0"/>
                </a:cxn>
                <a:cxn ang="0">
                  <a:pos x="29" y="0"/>
                </a:cxn>
                <a:cxn ang="0">
                  <a:pos x="29" y="35"/>
                </a:cxn>
                <a:cxn ang="0">
                  <a:pos x="0" y="69"/>
                </a:cxn>
                <a:cxn ang="0">
                  <a:pos x="29" y="69"/>
                </a:cxn>
                <a:cxn ang="0">
                  <a:pos x="29" y="246"/>
                </a:cxn>
                <a:cxn ang="0">
                  <a:pos x="0" y="246"/>
                </a:cxn>
                <a:cxn ang="0">
                  <a:pos x="0" y="69"/>
                </a:cxn>
              </a:cxnLst>
              <a:rect l="0" t="0" r="r" b="b"/>
              <a:pathLst>
                <a:path w="29" h="246">
                  <a:moveTo>
                    <a:pt x="29" y="35"/>
                  </a:moveTo>
                  <a:lnTo>
                    <a:pt x="0" y="35"/>
                  </a:lnTo>
                  <a:lnTo>
                    <a:pt x="0" y="0"/>
                  </a:lnTo>
                  <a:lnTo>
                    <a:pt x="29" y="0"/>
                  </a:lnTo>
                  <a:lnTo>
                    <a:pt x="29" y="35"/>
                  </a:lnTo>
                  <a:close/>
                  <a:moveTo>
                    <a:pt x="0" y="69"/>
                  </a:moveTo>
                  <a:lnTo>
                    <a:pt x="29" y="69"/>
                  </a:lnTo>
                  <a:lnTo>
                    <a:pt x="29" y="246"/>
                  </a:lnTo>
                  <a:lnTo>
                    <a:pt x="0" y="246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30" name="Freeform 26"/>
            <p:cNvSpPr>
              <a:spLocks/>
            </p:cNvSpPr>
            <p:nvPr/>
          </p:nvSpPr>
          <p:spPr bwMode="gray">
            <a:xfrm>
              <a:off x="6396038" y="4548188"/>
              <a:ext cx="149225" cy="368300"/>
            </a:xfrm>
            <a:custGeom>
              <a:avLst/>
              <a:gdLst/>
              <a:ahLst/>
              <a:cxnLst>
                <a:cxn ang="0">
                  <a:pos x="25" y="23"/>
                </a:cxn>
                <a:cxn ang="0">
                  <a:pos x="40" y="23"/>
                </a:cxn>
                <a:cxn ang="0">
                  <a:pos x="40" y="34"/>
                </a:cxn>
                <a:cxn ang="0">
                  <a:pos x="25" y="34"/>
                </a:cxn>
                <a:cxn ang="0">
                  <a:pos x="25" y="80"/>
                </a:cxn>
                <a:cxn ang="0">
                  <a:pos x="25" y="84"/>
                </a:cxn>
                <a:cxn ang="0">
                  <a:pos x="27" y="86"/>
                </a:cxn>
                <a:cxn ang="0">
                  <a:pos x="29" y="87"/>
                </a:cxn>
                <a:cxn ang="0">
                  <a:pos x="34" y="87"/>
                </a:cxn>
                <a:cxn ang="0">
                  <a:pos x="40" y="87"/>
                </a:cxn>
                <a:cxn ang="0">
                  <a:pos x="40" y="98"/>
                </a:cxn>
                <a:cxn ang="0">
                  <a:pos x="30" y="98"/>
                </a:cxn>
                <a:cxn ang="0">
                  <a:pos x="22" y="97"/>
                </a:cxn>
                <a:cxn ang="0">
                  <a:pos x="17" y="95"/>
                </a:cxn>
                <a:cxn ang="0">
                  <a:pos x="14" y="90"/>
                </a:cxn>
                <a:cxn ang="0">
                  <a:pos x="12" y="81"/>
                </a:cxn>
                <a:cxn ang="0">
                  <a:pos x="12" y="34"/>
                </a:cxn>
                <a:cxn ang="0">
                  <a:pos x="0" y="34"/>
                </a:cxn>
                <a:cxn ang="0">
                  <a:pos x="0" y="23"/>
                </a:cxn>
                <a:cxn ang="0">
                  <a:pos x="12" y="23"/>
                </a:cxn>
                <a:cxn ang="0">
                  <a:pos x="12" y="0"/>
                </a:cxn>
                <a:cxn ang="0">
                  <a:pos x="25" y="0"/>
                </a:cxn>
                <a:cxn ang="0">
                  <a:pos x="25" y="23"/>
                </a:cxn>
              </a:cxnLst>
              <a:rect l="0" t="0" r="r" b="b"/>
              <a:pathLst>
                <a:path w="40" h="98">
                  <a:moveTo>
                    <a:pt x="25" y="23"/>
                  </a:moveTo>
                  <a:cubicBezTo>
                    <a:pt x="40" y="23"/>
                    <a:pt x="40" y="23"/>
                    <a:pt x="40" y="23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2"/>
                    <a:pt x="25" y="83"/>
                    <a:pt x="25" y="84"/>
                  </a:cubicBezTo>
                  <a:cubicBezTo>
                    <a:pt x="25" y="85"/>
                    <a:pt x="26" y="85"/>
                    <a:pt x="27" y="86"/>
                  </a:cubicBezTo>
                  <a:cubicBezTo>
                    <a:pt x="27" y="86"/>
                    <a:pt x="28" y="86"/>
                    <a:pt x="29" y="87"/>
                  </a:cubicBezTo>
                  <a:cubicBezTo>
                    <a:pt x="31" y="87"/>
                    <a:pt x="32" y="87"/>
                    <a:pt x="34" y="87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0" y="98"/>
                    <a:pt x="40" y="98"/>
                    <a:pt x="40" y="98"/>
                  </a:cubicBezTo>
                  <a:cubicBezTo>
                    <a:pt x="30" y="98"/>
                    <a:pt x="30" y="98"/>
                    <a:pt x="30" y="98"/>
                  </a:cubicBezTo>
                  <a:cubicBezTo>
                    <a:pt x="27" y="98"/>
                    <a:pt x="24" y="98"/>
                    <a:pt x="22" y="97"/>
                  </a:cubicBezTo>
                  <a:cubicBezTo>
                    <a:pt x="20" y="97"/>
                    <a:pt x="18" y="96"/>
                    <a:pt x="17" y="95"/>
                  </a:cubicBezTo>
                  <a:cubicBezTo>
                    <a:pt x="15" y="94"/>
                    <a:pt x="14" y="92"/>
                    <a:pt x="14" y="90"/>
                  </a:cubicBezTo>
                  <a:cubicBezTo>
                    <a:pt x="13" y="88"/>
                    <a:pt x="12" y="85"/>
                    <a:pt x="12" y="81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2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31" name="Freeform 27"/>
            <p:cNvSpPr>
              <a:spLocks/>
            </p:cNvSpPr>
            <p:nvPr/>
          </p:nvSpPr>
          <p:spPr bwMode="gray">
            <a:xfrm>
              <a:off x="6594475" y="4627563"/>
              <a:ext cx="393700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2" y="2"/>
                </a:cxn>
                <a:cxn ang="0">
                  <a:pos x="12" y="13"/>
                </a:cxn>
                <a:cxn ang="0">
                  <a:pos x="12" y="13"/>
                </a:cxn>
                <a:cxn ang="0">
                  <a:pos x="36" y="0"/>
                </a:cxn>
                <a:cxn ang="0">
                  <a:pos x="49" y="3"/>
                </a:cxn>
                <a:cxn ang="0">
                  <a:pos x="57" y="13"/>
                </a:cxn>
                <a:cxn ang="0">
                  <a:pos x="67" y="3"/>
                </a:cxn>
                <a:cxn ang="0">
                  <a:pos x="80" y="0"/>
                </a:cxn>
                <a:cxn ang="0">
                  <a:pos x="90" y="1"/>
                </a:cxn>
                <a:cxn ang="0">
                  <a:pos x="98" y="5"/>
                </a:cxn>
                <a:cxn ang="0">
                  <a:pos x="103" y="12"/>
                </a:cxn>
                <a:cxn ang="0">
                  <a:pos x="105" y="22"/>
                </a:cxn>
                <a:cxn ang="0">
                  <a:pos x="105" y="77"/>
                </a:cxn>
                <a:cxn ang="0">
                  <a:pos x="93" y="77"/>
                </a:cxn>
                <a:cxn ang="0">
                  <a:pos x="93" y="27"/>
                </a:cxn>
                <a:cxn ang="0">
                  <a:pos x="92" y="21"/>
                </a:cxn>
                <a:cxn ang="0">
                  <a:pos x="90" y="16"/>
                </a:cxn>
                <a:cxn ang="0">
                  <a:pos x="86" y="12"/>
                </a:cxn>
                <a:cxn ang="0">
                  <a:pos x="78" y="11"/>
                </a:cxn>
                <a:cxn ang="0">
                  <a:pos x="64" y="16"/>
                </a:cxn>
                <a:cxn ang="0">
                  <a:pos x="59" y="30"/>
                </a:cxn>
                <a:cxn ang="0">
                  <a:pos x="59" y="77"/>
                </a:cxn>
                <a:cxn ang="0">
                  <a:pos x="46" y="77"/>
                </a:cxn>
                <a:cxn ang="0">
                  <a:pos x="46" y="27"/>
                </a:cxn>
                <a:cxn ang="0">
                  <a:pos x="46" y="21"/>
                </a:cxn>
                <a:cxn ang="0">
                  <a:pos x="43" y="15"/>
                </a:cxn>
                <a:cxn ang="0">
                  <a:pos x="39" y="12"/>
                </a:cxn>
                <a:cxn ang="0">
                  <a:pos x="32" y="11"/>
                </a:cxn>
                <a:cxn ang="0">
                  <a:pos x="23" y="13"/>
                </a:cxn>
                <a:cxn ang="0">
                  <a:pos x="17" y="18"/>
                </a:cxn>
                <a:cxn ang="0">
                  <a:pos x="13" y="25"/>
                </a:cxn>
                <a:cxn ang="0">
                  <a:pos x="12" y="30"/>
                </a:cxn>
                <a:cxn ang="0">
                  <a:pos x="12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105" h="77">
                  <a:moveTo>
                    <a:pt x="0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7" y="4"/>
                    <a:pt x="26" y="0"/>
                    <a:pt x="36" y="0"/>
                  </a:cubicBezTo>
                  <a:cubicBezTo>
                    <a:pt x="41" y="0"/>
                    <a:pt x="45" y="1"/>
                    <a:pt x="49" y="3"/>
                  </a:cubicBezTo>
                  <a:cubicBezTo>
                    <a:pt x="52" y="5"/>
                    <a:pt x="55" y="8"/>
                    <a:pt x="57" y="13"/>
                  </a:cubicBezTo>
                  <a:cubicBezTo>
                    <a:pt x="59" y="9"/>
                    <a:pt x="63" y="5"/>
                    <a:pt x="67" y="3"/>
                  </a:cubicBezTo>
                  <a:cubicBezTo>
                    <a:pt x="71" y="1"/>
                    <a:pt x="75" y="0"/>
                    <a:pt x="80" y="0"/>
                  </a:cubicBezTo>
                  <a:cubicBezTo>
                    <a:pt x="84" y="0"/>
                    <a:pt x="87" y="0"/>
                    <a:pt x="90" y="1"/>
                  </a:cubicBezTo>
                  <a:cubicBezTo>
                    <a:pt x="94" y="2"/>
                    <a:pt x="96" y="3"/>
                    <a:pt x="98" y="5"/>
                  </a:cubicBezTo>
                  <a:cubicBezTo>
                    <a:pt x="101" y="7"/>
                    <a:pt x="102" y="9"/>
                    <a:pt x="103" y="12"/>
                  </a:cubicBezTo>
                  <a:cubicBezTo>
                    <a:pt x="105" y="14"/>
                    <a:pt x="105" y="18"/>
                    <a:pt x="105" y="22"/>
                  </a:cubicBezTo>
                  <a:cubicBezTo>
                    <a:pt x="105" y="77"/>
                    <a:pt x="105" y="77"/>
                    <a:pt x="105" y="77"/>
                  </a:cubicBezTo>
                  <a:cubicBezTo>
                    <a:pt x="93" y="77"/>
                    <a:pt x="93" y="77"/>
                    <a:pt x="93" y="7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3" y="25"/>
                    <a:pt x="93" y="23"/>
                    <a:pt x="92" y="21"/>
                  </a:cubicBezTo>
                  <a:cubicBezTo>
                    <a:pt x="92" y="19"/>
                    <a:pt x="91" y="17"/>
                    <a:pt x="90" y="16"/>
                  </a:cubicBezTo>
                  <a:cubicBezTo>
                    <a:pt x="89" y="14"/>
                    <a:pt x="88" y="13"/>
                    <a:pt x="86" y="12"/>
                  </a:cubicBezTo>
                  <a:cubicBezTo>
                    <a:pt x="84" y="11"/>
                    <a:pt x="81" y="11"/>
                    <a:pt x="78" y="11"/>
                  </a:cubicBezTo>
                  <a:cubicBezTo>
                    <a:pt x="72" y="11"/>
                    <a:pt x="68" y="13"/>
                    <a:pt x="64" y="16"/>
                  </a:cubicBezTo>
                  <a:cubicBezTo>
                    <a:pt x="61" y="19"/>
                    <a:pt x="59" y="24"/>
                    <a:pt x="59" y="30"/>
                  </a:cubicBezTo>
                  <a:cubicBezTo>
                    <a:pt x="59" y="77"/>
                    <a:pt x="59" y="77"/>
                    <a:pt x="59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5"/>
                    <a:pt x="46" y="23"/>
                    <a:pt x="46" y="21"/>
                  </a:cubicBezTo>
                  <a:cubicBezTo>
                    <a:pt x="45" y="19"/>
                    <a:pt x="45" y="17"/>
                    <a:pt x="43" y="15"/>
                  </a:cubicBezTo>
                  <a:cubicBezTo>
                    <a:pt x="42" y="14"/>
                    <a:pt x="41" y="13"/>
                    <a:pt x="39" y="12"/>
                  </a:cubicBezTo>
                  <a:cubicBezTo>
                    <a:pt x="37" y="11"/>
                    <a:pt x="35" y="11"/>
                    <a:pt x="32" y="11"/>
                  </a:cubicBezTo>
                  <a:cubicBezTo>
                    <a:pt x="29" y="11"/>
                    <a:pt x="26" y="11"/>
                    <a:pt x="23" y="13"/>
                  </a:cubicBezTo>
                  <a:cubicBezTo>
                    <a:pt x="20" y="14"/>
                    <a:pt x="18" y="16"/>
                    <a:pt x="17" y="18"/>
                  </a:cubicBezTo>
                  <a:cubicBezTo>
                    <a:pt x="15" y="20"/>
                    <a:pt x="14" y="22"/>
                    <a:pt x="13" y="25"/>
                  </a:cubicBezTo>
                  <a:cubicBezTo>
                    <a:pt x="13" y="27"/>
                    <a:pt x="12" y="28"/>
                    <a:pt x="12" y="30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32" name="Freeform 28"/>
            <p:cNvSpPr>
              <a:spLocks noEditPoints="1"/>
            </p:cNvSpPr>
            <p:nvPr/>
          </p:nvSpPr>
          <p:spPr bwMode="gray">
            <a:xfrm>
              <a:off x="7040563" y="4627563"/>
              <a:ext cx="263525" cy="293688"/>
            </a:xfrm>
            <a:custGeom>
              <a:avLst/>
              <a:gdLst/>
              <a:ahLst/>
              <a:cxnLst>
                <a:cxn ang="0">
                  <a:pos x="68" y="53"/>
                </a:cxn>
                <a:cxn ang="0">
                  <a:pos x="57" y="72"/>
                </a:cxn>
                <a:cxn ang="0">
                  <a:pos x="36" y="78"/>
                </a:cxn>
                <a:cxn ang="0">
                  <a:pos x="21" y="76"/>
                </a:cxn>
                <a:cxn ang="0">
                  <a:pos x="9" y="67"/>
                </a:cxn>
                <a:cxn ang="0">
                  <a:pos x="3" y="55"/>
                </a:cxn>
                <a:cxn ang="0">
                  <a:pos x="0" y="39"/>
                </a:cxn>
                <a:cxn ang="0">
                  <a:pos x="3" y="23"/>
                </a:cxn>
                <a:cxn ang="0">
                  <a:pos x="10" y="11"/>
                </a:cxn>
                <a:cxn ang="0">
                  <a:pos x="21" y="3"/>
                </a:cxn>
                <a:cxn ang="0">
                  <a:pos x="36" y="0"/>
                </a:cxn>
                <a:cxn ang="0">
                  <a:pos x="52" y="4"/>
                </a:cxn>
                <a:cxn ang="0">
                  <a:pos x="63" y="15"/>
                </a:cxn>
                <a:cxn ang="0">
                  <a:pos x="68" y="28"/>
                </a:cxn>
                <a:cxn ang="0">
                  <a:pos x="70" y="43"/>
                </a:cxn>
                <a:cxn ang="0">
                  <a:pos x="13" y="43"/>
                </a:cxn>
                <a:cxn ang="0">
                  <a:pos x="14" y="52"/>
                </a:cxn>
                <a:cxn ang="0">
                  <a:pos x="19" y="60"/>
                </a:cxn>
                <a:cxn ang="0">
                  <a:pos x="26" y="66"/>
                </a:cxn>
                <a:cxn ang="0">
                  <a:pos x="37" y="68"/>
                </a:cxn>
                <a:cxn ang="0">
                  <a:pos x="49" y="64"/>
                </a:cxn>
                <a:cxn ang="0">
                  <a:pos x="56" y="53"/>
                </a:cxn>
                <a:cxn ang="0">
                  <a:pos x="68" y="53"/>
                </a:cxn>
                <a:cxn ang="0">
                  <a:pos x="56" y="32"/>
                </a:cxn>
                <a:cxn ang="0">
                  <a:pos x="54" y="24"/>
                </a:cxn>
                <a:cxn ang="0">
                  <a:pos x="50" y="17"/>
                </a:cxn>
                <a:cxn ang="0">
                  <a:pos x="43" y="12"/>
                </a:cxn>
                <a:cxn ang="0">
                  <a:pos x="35" y="11"/>
                </a:cxn>
                <a:cxn ang="0">
                  <a:pos x="26" y="12"/>
                </a:cxn>
                <a:cxn ang="0">
                  <a:pos x="20" y="17"/>
                </a:cxn>
                <a:cxn ang="0">
                  <a:pos x="15" y="24"/>
                </a:cxn>
                <a:cxn ang="0">
                  <a:pos x="13" y="32"/>
                </a:cxn>
                <a:cxn ang="0">
                  <a:pos x="56" y="32"/>
                </a:cxn>
              </a:cxnLst>
              <a:rect l="0" t="0" r="r" b="b"/>
              <a:pathLst>
                <a:path w="70" h="78">
                  <a:moveTo>
                    <a:pt x="68" y="53"/>
                  </a:moveTo>
                  <a:cubicBezTo>
                    <a:pt x="67" y="61"/>
                    <a:pt x="63" y="68"/>
                    <a:pt x="57" y="72"/>
                  </a:cubicBezTo>
                  <a:cubicBezTo>
                    <a:pt x="52" y="76"/>
                    <a:pt x="45" y="78"/>
                    <a:pt x="36" y="78"/>
                  </a:cubicBezTo>
                  <a:cubicBezTo>
                    <a:pt x="30" y="78"/>
                    <a:pt x="25" y="77"/>
                    <a:pt x="21" y="76"/>
                  </a:cubicBezTo>
                  <a:cubicBezTo>
                    <a:pt x="16" y="74"/>
                    <a:pt x="12" y="71"/>
                    <a:pt x="9" y="67"/>
                  </a:cubicBezTo>
                  <a:cubicBezTo>
                    <a:pt x="6" y="64"/>
                    <a:pt x="4" y="60"/>
                    <a:pt x="3" y="55"/>
                  </a:cubicBezTo>
                  <a:cubicBezTo>
                    <a:pt x="1" y="50"/>
                    <a:pt x="0" y="45"/>
                    <a:pt x="0" y="39"/>
                  </a:cubicBezTo>
                  <a:cubicBezTo>
                    <a:pt x="0" y="33"/>
                    <a:pt x="1" y="28"/>
                    <a:pt x="3" y="23"/>
                  </a:cubicBezTo>
                  <a:cubicBezTo>
                    <a:pt x="5" y="19"/>
                    <a:pt x="7" y="14"/>
                    <a:pt x="10" y="11"/>
                  </a:cubicBezTo>
                  <a:cubicBezTo>
                    <a:pt x="13" y="7"/>
                    <a:pt x="17" y="5"/>
                    <a:pt x="21" y="3"/>
                  </a:cubicBezTo>
                  <a:cubicBezTo>
                    <a:pt x="26" y="1"/>
                    <a:pt x="30" y="0"/>
                    <a:pt x="36" y="0"/>
                  </a:cubicBezTo>
                  <a:cubicBezTo>
                    <a:pt x="42" y="0"/>
                    <a:pt x="48" y="1"/>
                    <a:pt x="52" y="4"/>
                  </a:cubicBezTo>
                  <a:cubicBezTo>
                    <a:pt x="57" y="7"/>
                    <a:pt x="60" y="10"/>
                    <a:pt x="63" y="15"/>
                  </a:cubicBezTo>
                  <a:cubicBezTo>
                    <a:pt x="65" y="19"/>
                    <a:pt x="67" y="23"/>
                    <a:pt x="68" y="28"/>
                  </a:cubicBezTo>
                  <a:cubicBezTo>
                    <a:pt x="69" y="34"/>
                    <a:pt x="70" y="38"/>
                    <a:pt x="70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6"/>
                    <a:pt x="14" y="49"/>
                    <a:pt x="14" y="52"/>
                  </a:cubicBezTo>
                  <a:cubicBezTo>
                    <a:pt x="15" y="55"/>
                    <a:pt x="17" y="58"/>
                    <a:pt x="19" y="60"/>
                  </a:cubicBezTo>
                  <a:cubicBezTo>
                    <a:pt x="21" y="62"/>
                    <a:pt x="23" y="64"/>
                    <a:pt x="26" y="66"/>
                  </a:cubicBezTo>
                  <a:cubicBezTo>
                    <a:pt x="29" y="67"/>
                    <a:pt x="33" y="68"/>
                    <a:pt x="37" y="68"/>
                  </a:cubicBezTo>
                  <a:cubicBezTo>
                    <a:pt x="42" y="68"/>
                    <a:pt x="46" y="66"/>
                    <a:pt x="49" y="64"/>
                  </a:cubicBezTo>
                  <a:cubicBezTo>
                    <a:pt x="53" y="62"/>
                    <a:pt x="55" y="58"/>
                    <a:pt x="56" y="53"/>
                  </a:cubicBezTo>
                  <a:lnTo>
                    <a:pt x="68" y="53"/>
                  </a:lnTo>
                  <a:close/>
                  <a:moveTo>
                    <a:pt x="56" y="32"/>
                  </a:moveTo>
                  <a:cubicBezTo>
                    <a:pt x="56" y="29"/>
                    <a:pt x="56" y="26"/>
                    <a:pt x="54" y="24"/>
                  </a:cubicBezTo>
                  <a:cubicBezTo>
                    <a:pt x="53" y="21"/>
                    <a:pt x="52" y="19"/>
                    <a:pt x="50" y="17"/>
                  </a:cubicBezTo>
                  <a:cubicBezTo>
                    <a:pt x="48" y="15"/>
                    <a:pt x="46" y="14"/>
                    <a:pt x="43" y="12"/>
                  </a:cubicBezTo>
                  <a:cubicBezTo>
                    <a:pt x="41" y="11"/>
                    <a:pt x="38" y="11"/>
                    <a:pt x="35" y="11"/>
                  </a:cubicBezTo>
                  <a:cubicBezTo>
                    <a:pt x="32" y="11"/>
                    <a:pt x="29" y="11"/>
                    <a:pt x="26" y="12"/>
                  </a:cubicBezTo>
                  <a:cubicBezTo>
                    <a:pt x="24" y="14"/>
                    <a:pt x="21" y="15"/>
                    <a:pt x="20" y="17"/>
                  </a:cubicBezTo>
                  <a:cubicBezTo>
                    <a:pt x="18" y="19"/>
                    <a:pt x="16" y="21"/>
                    <a:pt x="15" y="24"/>
                  </a:cubicBezTo>
                  <a:cubicBezTo>
                    <a:pt x="14" y="26"/>
                    <a:pt x="13" y="29"/>
                    <a:pt x="13" y="32"/>
                  </a:cubicBezTo>
                  <a:lnTo>
                    <a:pt x="56" y="3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33" name="Freeform 29"/>
            <p:cNvSpPr>
              <a:spLocks/>
            </p:cNvSpPr>
            <p:nvPr/>
          </p:nvSpPr>
          <p:spPr bwMode="gray">
            <a:xfrm>
              <a:off x="7348538" y="4627563"/>
              <a:ext cx="233363" cy="2889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1" y="2"/>
                </a:cxn>
                <a:cxn ang="0">
                  <a:pos x="11" y="14"/>
                </a:cxn>
                <a:cxn ang="0">
                  <a:pos x="12" y="14"/>
                </a:cxn>
                <a:cxn ang="0">
                  <a:pos x="22" y="3"/>
                </a:cxn>
                <a:cxn ang="0">
                  <a:pos x="36" y="0"/>
                </a:cxn>
                <a:cxn ang="0">
                  <a:pos x="48" y="2"/>
                </a:cxn>
                <a:cxn ang="0">
                  <a:pos x="56" y="8"/>
                </a:cxn>
                <a:cxn ang="0">
                  <a:pos x="61" y="16"/>
                </a:cxn>
                <a:cxn ang="0">
                  <a:pos x="62" y="27"/>
                </a:cxn>
                <a:cxn ang="0">
                  <a:pos x="62" y="77"/>
                </a:cxn>
                <a:cxn ang="0">
                  <a:pos x="50" y="77"/>
                </a:cxn>
                <a:cxn ang="0">
                  <a:pos x="50" y="26"/>
                </a:cxn>
                <a:cxn ang="0">
                  <a:pos x="45" y="15"/>
                </a:cxn>
                <a:cxn ang="0">
                  <a:pos x="34" y="11"/>
                </a:cxn>
                <a:cxn ang="0">
                  <a:pos x="24" y="13"/>
                </a:cxn>
                <a:cxn ang="0">
                  <a:pos x="18" y="17"/>
                </a:cxn>
                <a:cxn ang="0">
                  <a:pos x="13" y="25"/>
                </a:cxn>
                <a:cxn ang="0">
                  <a:pos x="12" y="34"/>
                </a:cxn>
                <a:cxn ang="0">
                  <a:pos x="12" y="77"/>
                </a:cxn>
                <a:cxn ang="0">
                  <a:pos x="0" y="77"/>
                </a:cxn>
                <a:cxn ang="0">
                  <a:pos x="0" y="2"/>
                </a:cxn>
              </a:cxnLst>
              <a:rect l="0" t="0" r="r" b="b"/>
              <a:pathLst>
                <a:path w="62" h="77">
                  <a:moveTo>
                    <a:pt x="0" y="2"/>
                  </a:moveTo>
                  <a:cubicBezTo>
                    <a:pt x="11" y="2"/>
                    <a:pt x="11" y="2"/>
                    <a:pt x="11" y="2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4" y="9"/>
                    <a:pt x="18" y="5"/>
                    <a:pt x="22" y="3"/>
                  </a:cubicBezTo>
                  <a:cubicBezTo>
                    <a:pt x="26" y="1"/>
                    <a:pt x="31" y="0"/>
                    <a:pt x="36" y="0"/>
                  </a:cubicBezTo>
                  <a:cubicBezTo>
                    <a:pt x="41" y="0"/>
                    <a:pt x="45" y="1"/>
                    <a:pt x="48" y="2"/>
                  </a:cubicBezTo>
                  <a:cubicBezTo>
                    <a:pt x="52" y="3"/>
                    <a:pt x="54" y="5"/>
                    <a:pt x="56" y="8"/>
                  </a:cubicBezTo>
                  <a:cubicBezTo>
                    <a:pt x="58" y="10"/>
                    <a:pt x="60" y="13"/>
                    <a:pt x="61" y="16"/>
                  </a:cubicBezTo>
                  <a:cubicBezTo>
                    <a:pt x="61" y="20"/>
                    <a:pt x="62" y="23"/>
                    <a:pt x="62" y="27"/>
                  </a:cubicBezTo>
                  <a:cubicBezTo>
                    <a:pt x="62" y="77"/>
                    <a:pt x="62" y="77"/>
                    <a:pt x="62" y="77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50" y="21"/>
                    <a:pt x="48" y="18"/>
                    <a:pt x="45" y="15"/>
                  </a:cubicBezTo>
                  <a:cubicBezTo>
                    <a:pt x="43" y="12"/>
                    <a:pt x="39" y="11"/>
                    <a:pt x="34" y="11"/>
                  </a:cubicBezTo>
                  <a:cubicBezTo>
                    <a:pt x="31" y="11"/>
                    <a:pt x="27" y="11"/>
                    <a:pt x="24" y="13"/>
                  </a:cubicBezTo>
                  <a:cubicBezTo>
                    <a:pt x="22" y="14"/>
                    <a:pt x="19" y="15"/>
                    <a:pt x="18" y="17"/>
                  </a:cubicBezTo>
                  <a:cubicBezTo>
                    <a:pt x="16" y="20"/>
                    <a:pt x="14" y="22"/>
                    <a:pt x="13" y="25"/>
                  </a:cubicBezTo>
                  <a:cubicBezTo>
                    <a:pt x="13" y="28"/>
                    <a:pt x="12" y="31"/>
                    <a:pt x="12" y="34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0" y="77"/>
                    <a:pt x="0" y="77"/>
                    <a:pt x="0" y="77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34" name="Freeform 30"/>
            <p:cNvSpPr>
              <a:spLocks/>
            </p:cNvSpPr>
            <p:nvPr/>
          </p:nvSpPr>
          <p:spPr bwMode="gray">
            <a:xfrm>
              <a:off x="7620000" y="4548188"/>
              <a:ext cx="149225" cy="368300"/>
            </a:xfrm>
            <a:custGeom>
              <a:avLst/>
              <a:gdLst/>
              <a:ahLst/>
              <a:cxnLst>
                <a:cxn ang="0">
                  <a:pos x="25" y="23"/>
                </a:cxn>
                <a:cxn ang="0">
                  <a:pos x="40" y="23"/>
                </a:cxn>
                <a:cxn ang="0">
                  <a:pos x="40" y="34"/>
                </a:cxn>
                <a:cxn ang="0">
                  <a:pos x="25" y="34"/>
                </a:cxn>
                <a:cxn ang="0">
                  <a:pos x="25" y="80"/>
                </a:cxn>
                <a:cxn ang="0">
                  <a:pos x="25" y="84"/>
                </a:cxn>
                <a:cxn ang="0">
                  <a:pos x="27" y="86"/>
                </a:cxn>
                <a:cxn ang="0">
                  <a:pos x="30" y="87"/>
                </a:cxn>
                <a:cxn ang="0">
                  <a:pos x="34" y="87"/>
                </a:cxn>
                <a:cxn ang="0">
                  <a:pos x="40" y="87"/>
                </a:cxn>
                <a:cxn ang="0">
                  <a:pos x="40" y="98"/>
                </a:cxn>
                <a:cxn ang="0">
                  <a:pos x="31" y="98"/>
                </a:cxn>
                <a:cxn ang="0">
                  <a:pos x="22" y="97"/>
                </a:cxn>
                <a:cxn ang="0">
                  <a:pos x="17" y="95"/>
                </a:cxn>
                <a:cxn ang="0">
                  <a:pos x="14" y="90"/>
                </a:cxn>
                <a:cxn ang="0">
                  <a:pos x="13" y="81"/>
                </a:cxn>
                <a:cxn ang="0">
                  <a:pos x="13" y="34"/>
                </a:cxn>
                <a:cxn ang="0">
                  <a:pos x="0" y="34"/>
                </a:cxn>
                <a:cxn ang="0">
                  <a:pos x="0" y="23"/>
                </a:cxn>
                <a:cxn ang="0">
                  <a:pos x="13" y="23"/>
                </a:cxn>
                <a:cxn ang="0">
                  <a:pos x="13" y="0"/>
                </a:cxn>
                <a:cxn ang="0">
                  <a:pos x="25" y="0"/>
                </a:cxn>
                <a:cxn ang="0">
                  <a:pos x="25" y="23"/>
                </a:cxn>
              </a:cxnLst>
              <a:rect l="0" t="0" r="r" b="b"/>
              <a:pathLst>
                <a:path w="40" h="98">
                  <a:moveTo>
                    <a:pt x="25" y="23"/>
                  </a:moveTo>
                  <a:cubicBezTo>
                    <a:pt x="40" y="23"/>
                    <a:pt x="40" y="23"/>
                    <a:pt x="40" y="23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25" y="82"/>
                    <a:pt x="25" y="83"/>
                    <a:pt x="25" y="84"/>
                  </a:cubicBezTo>
                  <a:cubicBezTo>
                    <a:pt x="26" y="85"/>
                    <a:pt x="26" y="85"/>
                    <a:pt x="27" y="86"/>
                  </a:cubicBezTo>
                  <a:cubicBezTo>
                    <a:pt x="27" y="86"/>
                    <a:pt x="28" y="86"/>
                    <a:pt x="30" y="87"/>
                  </a:cubicBezTo>
                  <a:cubicBezTo>
                    <a:pt x="31" y="87"/>
                    <a:pt x="32" y="87"/>
                    <a:pt x="34" y="87"/>
                  </a:cubicBezTo>
                  <a:cubicBezTo>
                    <a:pt x="40" y="87"/>
                    <a:pt x="40" y="87"/>
                    <a:pt x="40" y="87"/>
                  </a:cubicBezTo>
                  <a:cubicBezTo>
                    <a:pt x="40" y="98"/>
                    <a:pt x="40" y="98"/>
                    <a:pt x="40" y="9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27" y="98"/>
                    <a:pt x="25" y="98"/>
                    <a:pt x="22" y="97"/>
                  </a:cubicBezTo>
                  <a:cubicBezTo>
                    <a:pt x="20" y="97"/>
                    <a:pt x="18" y="96"/>
                    <a:pt x="17" y="95"/>
                  </a:cubicBezTo>
                  <a:cubicBezTo>
                    <a:pt x="15" y="94"/>
                    <a:pt x="14" y="92"/>
                    <a:pt x="14" y="90"/>
                  </a:cubicBezTo>
                  <a:cubicBezTo>
                    <a:pt x="13" y="88"/>
                    <a:pt x="13" y="85"/>
                    <a:pt x="13" y="81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5" y="0"/>
                    <a:pt x="25" y="0"/>
                    <a:pt x="25" y="0"/>
                  </a:cubicBezTo>
                  <a:lnTo>
                    <a:pt x="25" y="2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35" name="Freeform 31"/>
            <p:cNvSpPr>
              <a:spLocks noEditPoints="1"/>
            </p:cNvSpPr>
            <p:nvPr/>
          </p:nvSpPr>
          <p:spPr bwMode="gray">
            <a:xfrm>
              <a:off x="7796213" y="4484688"/>
              <a:ext cx="315913" cy="315913"/>
            </a:xfrm>
            <a:custGeom>
              <a:avLst/>
              <a:gdLst/>
              <a:ahLst/>
              <a:cxnLst>
                <a:cxn ang="0">
                  <a:pos x="3" y="25"/>
                </a:cxn>
                <a:cxn ang="0">
                  <a:pos x="12" y="12"/>
                </a:cxn>
                <a:cxn ang="0">
                  <a:pos x="26" y="3"/>
                </a:cxn>
                <a:cxn ang="0">
                  <a:pos x="42" y="0"/>
                </a:cxn>
                <a:cxn ang="0">
                  <a:pos x="58" y="3"/>
                </a:cxn>
                <a:cxn ang="0">
                  <a:pos x="72" y="12"/>
                </a:cxn>
                <a:cxn ang="0">
                  <a:pos x="81" y="25"/>
                </a:cxn>
                <a:cxn ang="0">
                  <a:pos x="84" y="42"/>
                </a:cxn>
                <a:cxn ang="0">
                  <a:pos x="81" y="59"/>
                </a:cxn>
                <a:cxn ang="0">
                  <a:pos x="72" y="72"/>
                </a:cxn>
                <a:cxn ang="0">
                  <a:pos x="58" y="81"/>
                </a:cxn>
                <a:cxn ang="0">
                  <a:pos x="42" y="84"/>
                </a:cxn>
                <a:cxn ang="0">
                  <a:pos x="26" y="81"/>
                </a:cxn>
                <a:cxn ang="0">
                  <a:pos x="12" y="72"/>
                </a:cxn>
                <a:cxn ang="0">
                  <a:pos x="3" y="59"/>
                </a:cxn>
                <a:cxn ang="0">
                  <a:pos x="0" y="42"/>
                </a:cxn>
                <a:cxn ang="0">
                  <a:pos x="3" y="25"/>
                </a:cxn>
                <a:cxn ang="0">
                  <a:pos x="10" y="56"/>
                </a:cxn>
                <a:cxn ang="0">
                  <a:pos x="17" y="68"/>
                </a:cxn>
                <a:cxn ang="0">
                  <a:pos x="28" y="75"/>
                </a:cxn>
                <a:cxn ang="0">
                  <a:pos x="42" y="78"/>
                </a:cxn>
                <a:cxn ang="0">
                  <a:pos x="56" y="75"/>
                </a:cxn>
                <a:cxn ang="0">
                  <a:pos x="67" y="68"/>
                </a:cxn>
                <a:cxn ang="0">
                  <a:pos x="74" y="56"/>
                </a:cxn>
                <a:cxn ang="0">
                  <a:pos x="77" y="42"/>
                </a:cxn>
                <a:cxn ang="0">
                  <a:pos x="74" y="28"/>
                </a:cxn>
                <a:cxn ang="0">
                  <a:pos x="67" y="16"/>
                </a:cxn>
                <a:cxn ang="0">
                  <a:pos x="56" y="9"/>
                </a:cxn>
                <a:cxn ang="0">
                  <a:pos x="42" y="6"/>
                </a:cxn>
                <a:cxn ang="0">
                  <a:pos x="28" y="9"/>
                </a:cxn>
                <a:cxn ang="0">
                  <a:pos x="17" y="16"/>
                </a:cxn>
                <a:cxn ang="0">
                  <a:pos x="10" y="28"/>
                </a:cxn>
                <a:cxn ang="0">
                  <a:pos x="7" y="42"/>
                </a:cxn>
                <a:cxn ang="0">
                  <a:pos x="10" y="56"/>
                </a:cxn>
                <a:cxn ang="0">
                  <a:pos x="26" y="17"/>
                </a:cxn>
                <a:cxn ang="0">
                  <a:pos x="45" y="17"/>
                </a:cxn>
                <a:cxn ang="0">
                  <a:pos x="58" y="21"/>
                </a:cxn>
                <a:cxn ang="0">
                  <a:pos x="62" y="32"/>
                </a:cxn>
                <a:cxn ang="0">
                  <a:pos x="58" y="41"/>
                </a:cxn>
                <a:cxn ang="0">
                  <a:pos x="49" y="45"/>
                </a:cxn>
                <a:cxn ang="0">
                  <a:pos x="63" y="67"/>
                </a:cxn>
                <a:cxn ang="0">
                  <a:pos x="55" y="67"/>
                </a:cxn>
                <a:cxn ang="0">
                  <a:pos x="41" y="46"/>
                </a:cxn>
                <a:cxn ang="0">
                  <a:pos x="33" y="46"/>
                </a:cxn>
                <a:cxn ang="0">
                  <a:pos x="33" y="67"/>
                </a:cxn>
                <a:cxn ang="0">
                  <a:pos x="26" y="67"/>
                </a:cxn>
                <a:cxn ang="0">
                  <a:pos x="26" y="17"/>
                </a:cxn>
                <a:cxn ang="0">
                  <a:pos x="33" y="39"/>
                </a:cxn>
                <a:cxn ang="0">
                  <a:pos x="41" y="39"/>
                </a:cxn>
                <a:cxn ang="0">
                  <a:pos x="46" y="39"/>
                </a:cxn>
                <a:cxn ang="0">
                  <a:pos x="50" y="38"/>
                </a:cxn>
                <a:cxn ang="0">
                  <a:pos x="53" y="36"/>
                </a:cxn>
                <a:cxn ang="0">
                  <a:pos x="54" y="31"/>
                </a:cxn>
                <a:cxn ang="0">
                  <a:pos x="53" y="27"/>
                </a:cxn>
                <a:cxn ang="0">
                  <a:pos x="51" y="25"/>
                </a:cxn>
                <a:cxn ang="0">
                  <a:pos x="47" y="24"/>
                </a:cxn>
                <a:cxn ang="0">
                  <a:pos x="43" y="24"/>
                </a:cxn>
                <a:cxn ang="0">
                  <a:pos x="33" y="24"/>
                </a:cxn>
                <a:cxn ang="0">
                  <a:pos x="33" y="39"/>
                </a:cxn>
              </a:cxnLst>
              <a:rect l="0" t="0" r="r" b="b"/>
              <a:pathLst>
                <a:path w="84" h="84">
                  <a:moveTo>
                    <a:pt x="3" y="25"/>
                  </a:moveTo>
                  <a:cubicBezTo>
                    <a:pt x="5" y="20"/>
                    <a:pt x="8" y="16"/>
                    <a:pt x="12" y="12"/>
                  </a:cubicBezTo>
                  <a:cubicBezTo>
                    <a:pt x="16" y="8"/>
                    <a:pt x="21" y="5"/>
                    <a:pt x="26" y="3"/>
                  </a:cubicBezTo>
                  <a:cubicBezTo>
                    <a:pt x="31" y="1"/>
                    <a:pt x="36" y="0"/>
                    <a:pt x="42" y="0"/>
                  </a:cubicBezTo>
                  <a:cubicBezTo>
                    <a:pt x="48" y="0"/>
                    <a:pt x="53" y="1"/>
                    <a:pt x="58" y="3"/>
                  </a:cubicBezTo>
                  <a:cubicBezTo>
                    <a:pt x="64" y="5"/>
                    <a:pt x="68" y="8"/>
                    <a:pt x="72" y="12"/>
                  </a:cubicBezTo>
                  <a:cubicBezTo>
                    <a:pt x="76" y="16"/>
                    <a:pt x="79" y="20"/>
                    <a:pt x="81" y="25"/>
                  </a:cubicBezTo>
                  <a:cubicBezTo>
                    <a:pt x="83" y="30"/>
                    <a:pt x="84" y="36"/>
                    <a:pt x="84" y="42"/>
                  </a:cubicBezTo>
                  <a:cubicBezTo>
                    <a:pt x="84" y="48"/>
                    <a:pt x="83" y="54"/>
                    <a:pt x="81" y="59"/>
                  </a:cubicBezTo>
                  <a:cubicBezTo>
                    <a:pt x="79" y="64"/>
                    <a:pt x="76" y="68"/>
                    <a:pt x="72" y="72"/>
                  </a:cubicBezTo>
                  <a:cubicBezTo>
                    <a:pt x="68" y="76"/>
                    <a:pt x="64" y="79"/>
                    <a:pt x="58" y="81"/>
                  </a:cubicBezTo>
                  <a:cubicBezTo>
                    <a:pt x="53" y="83"/>
                    <a:pt x="48" y="84"/>
                    <a:pt x="42" y="84"/>
                  </a:cubicBezTo>
                  <a:cubicBezTo>
                    <a:pt x="36" y="84"/>
                    <a:pt x="31" y="83"/>
                    <a:pt x="26" y="81"/>
                  </a:cubicBezTo>
                  <a:cubicBezTo>
                    <a:pt x="21" y="79"/>
                    <a:pt x="16" y="76"/>
                    <a:pt x="12" y="72"/>
                  </a:cubicBezTo>
                  <a:cubicBezTo>
                    <a:pt x="8" y="68"/>
                    <a:pt x="5" y="64"/>
                    <a:pt x="3" y="59"/>
                  </a:cubicBezTo>
                  <a:cubicBezTo>
                    <a:pt x="1" y="54"/>
                    <a:pt x="0" y="48"/>
                    <a:pt x="0" y="42"/>
                  </a:cubicBezTo>
                  <a:cubicBezTo>
                    <a:pt x="0" y="36"/>
                    <a:pt x="1" y="30"/>
                    <a:pt x="3" y="25"/>
                  </a:cubicBezTo>
                  <a:close/>
                  <a:moveTo>
                    <a:pt x="10" y="56"/>
                  </a:moveTo>
                  <a:cubicBezTo>
                    <a:pt x="12" y="61"/>
                    <a:pt x="14" y="65"/>
                    <a:pt x="17" y="68"/>
                  </a:cubicBezTo>
                  <a:cubicBezTo>
                    <a:pt x="20" y="71"/>
                    <a:pt x="24" y="74"/>
                    <a:pt x="28" y="75"/>
                  </a:cubicBezTo>
                  <a:cubicBezTo>
                    <a:pt x="33" y="77"/>
                    <a:pt x="37" y="78"/>
                    <a:pt x="42" y="78"/>
                  </a:cubicBezTo>
                  <a:cubicBezTo>
                    <a:pt x="47" y="78"/>
                    <a:pt x="52" y="77"/>
                    <a:pt x="56" y="75"/>
                  </a:cubicBezTo>
                  <a:cubicBezTo>
                    <a:pt x="60" y="74"/>
                    <a:pt x="64" y="71"/>
                    <a:pt x="67" y="68"/>
                  </a:cubicBezTo>
                  <a:cubicBezTo>
                    <a:pt x="70" y="65"/>
                    <a:pt x="72" y="61"/>
                    <a:pt x="74" y="56"/>
                  </a:cubicBezTo>
                  <a:cubicBezTo>
                    <a:pt x="76" y="52"/>
                    <a:pt x="77" y="47"/>
                    <a:pt x="77" y="42"/>
                  </a:cubicBezTo>
                  <a:cubicBezTo>
                    <a:pt x="77" y="37"/>
                    <a:pt x="76" y="32"/>
                    <a:pt x="74" y="28"/>
                  </a:cubicBezTo>
                  <a:cubicBezTo>
                    <a:pt x="72" y="23"/>
                    <a:pt x="70" y="20"/>
                    <a:pt x="67" y="16"/>
                  </a:cubicBezTo>
                  <a:cubicBezTo>
                    <a:pt x="64" y="13"/>
                    <a:pt x="60" y="11"/>
                    <a:pt x="56" y="9"/>
                  </a:cubicBezTo>
                  <a:cubicBezTo>
                    <a:pt x="52" y="7"/>
                    <a:pt x="47" y="6"/>
                    <a:pt x="42" y="6"/>
                  </a:cubicBezTo>
                  <a:cubicBezTo>
                    <a:pt x="37" y="6"/>
                    <a:pt x="33" y="7"/>
                    <a:pt x="28" y="9"/>
                  </a:cubicBezTo>
                  <a:cubicBezTo>
                    <a:pt x="24" y="11"/>
                    <a:pt x="20" y="13"/>
                    <a:pt x="17" y="16"/>
                  </a:cubicBezTo>
                  <a:cubicBezTo>
                    <a:pt x="14" y="20"/>
                    <a:pt x="12" y="23"/>
                    <a:pt x="10" y="28"/>
                  </a:cubicBezTo>
                  <a:cubicBezTo>
                    <a:pt x="8" y="32"/>
                    <a:pt x="7" y="37"/>
                    <a:pt x="7" y="42"/>
                  </a:cubicBezTo>
                  <a:cubicBezTo>
                    <a:pt x="7" y="47"/>
                    <a:pt x="8" y="52"/>
                    <a:pt x="10" y="56"/>
                  </a:cubicBezTo>
                  <a:close/>
                  <a:moveTo>
                    <a:pt x="26" y="17"/>
                  </a:moveTo>
                  <a:cubicBezTo>
                    <a:pt x="45" y="17"/>
                    <a:pt x="45" y="17"/>
                    <a:pt x="45" y="17"/>
                  </a:cubicBezTo>
                  <a:cubicBezTo>
                    <a:pt x="51" y="17"/>
                    <a:pt x="55" y="19"/>
                    <a:pt x="58" y="21"/>
                  </a:cubicBezTo>
                  <a:cubicBezTo>
                    <a:pt x="61" y="23"/>
                    <a:pt x="62" y="27"/>
                    <a:pt x="62" y="32"/>
                  </a:cubicBezTo>
                  <a:cubicBezTo>
                    <a:pt x="62" y="36"/>
                    <a:pt x="61" y="39"/>
                    <a:pt x="58" y="41"/>
                  </a:cubicBezTo>
                  <a:cubicBezTo>
                    <a:pt x="56" y="43"/>
                    <a:pt x="53" y="45"/>
                    <a:pt x="49" y="45"/>
                  </a:cubicBezTo>
                  <a:cubicBezTo>
                    <a:pt x="63" y="67"/>
                    <a:pt x="63" y="67"/>
                    <a:pt x="63" y="67"/>
                  </a:cubicBezTo>
                  <a:cubicBezTo>
                    <a:pt x="55" y="67"/>
                    <a:pt x="55" y="67"/>
                    <a:pt x="55" y="67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26" y="67"/>
                    <a:pt x="26" y="67"/>
                    <a:pt x="26" y="67"/>
                  </a:cubicBezTo>
                  <a:lnTo>
                    <a:pt x="26" y="17"/>
                  </a:lnTo>
                  <a:close/>
                  <a:moveTo>
                    <a:pt x="33" y="39"/>
                  </a:moveTo>
                  <a:cubicBezTo>
                    <a:pt x="41" y="39"/>
                    <a:pt x="41" y="39"/>
                    <a:pt x="41" y="39"/>
                  </a:cubicBezTo>
                  <a:cubicBezTo>
                    <a:pt x="43" y="39"/>
                    <a:pt x="45" y="39"/>
                    <a:pt x="46" y="39"/>
                  </a:cubicBezTo>
                  <a:cubicBezTo>
                    <a:pt x="48" y="39"/>
                    <a:pt x="49" y="39"/>
                    <a:pt x="50" y="38"/>
                  </a:cubicBezTo>
                  <a:cubicBezTo>
                    <a:pt x="52" y="38"/>
                    <a:pt x="53" y="37"/>
                    <a:pt x="53" y="36"/>
                  </a:cubicBezTo>
                  <a:cubicBezTo>
                    <a:pt x="54" y="35"/>
                    <a:pt x="54" y="33"/>
                    <a:pt x="54" y="31"/>
                  </a:cubicBezTo>
                  <a:cubicBezTo>
                    <a:pt x="54" y="30"/>
                    <a:pt x="54" y="28"/>
                    <a:pt x="53" y="27"/>
                  </a:cubicBezTo>
                  <a:cubicBezTo>
                    <a:pt x="53" y="26"/>
                    <a:pt x="52" y="26"/>
                    <a:pt x="51" y="25"/>
                  </a:cubicBezTo>
                  <a:cubicBezTo>
                    <a:pt x="50" y="24"/>
                    <a:pt x="49" y="24"/>
                    <a:pt x="47" y="24"/>
                  </a:cubicBezTo>
                  <a:cubicBezTo>
                    <a:pt x="46" y="24"/>
                    <a:pt x="45" y="24"/>
                    <a:pt x="43" y="24"/>
                  </a:cubicBezTo>
                  <a:cubicBezTo>
                    <a:pt x="33" y="24"/>
                    <a:pt x="33" y="24"/>
                    <a:pt x="33" y="24"/>
                  </a:cubicBezTo>
                  <a:lnTo>
                    <a:pt x="33" y="39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8087" y="1228993"/>
            <a:ext cx="6252276" cy="461665"/>
          </a:xfrm>
        </p:spPr>
        <p:txBody>
          <a:bodyPr wrap="square" lIns="0" tIns="0" rIns="0" bIns="0">
            <a:normAutofit/>
          </a:bodyPr>
          <a:lstStyle>
            <a:lvl1pPr algn="l">
              <a:defRPr sz="3000" baseline="0">
                <a:solidFill>
                  <a:schemeClr val="tx2"/>
                </a:solidFill>
              </a:defRPr>
            </a:lvl1pPr>
          </a:lstStyle>
          <a:p>
            <a:r>
              <a:rPr lang="en-US" noProof="0" smtClean="0"/>
              <a:t>Thank you</a:t>
            </a:r>
            <a:endParaRPr lang="en-US" noProof="0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47675" y="2063327"/>
            <a:ext cx="6262688" cy="702365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28911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BD65E-1855-49F3-BC7D-F568D7F0377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5384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79A83-66A9-4DFD-8919-5A3C74E4F9C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227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1D79C-FBA7-46E5-B6DA-FE84866C502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0637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127A7-804A-4C31-96CE-49C2D3279DA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19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499EA-AB4C-4F20-9112-89C8767A025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516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36C1B-552B-44D4-AE4A-E87298508F3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9058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52155-40F3-44EB-9CFA-21129176855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4352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CCF0F6E-9897-4A9B-972D-161929408C1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47BD319-C441-4740-BDB2-35E25C52CCE7}" type="datetimeFigureOut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2015-03-18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27F0B53-9592-4779-891F-997228E46E01}" type="slidenum">
              <a:rPr lang="sv-S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sv-S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0119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D84F32-B445-4F70-A91B-F203E1352E31}" type="slidenum">
              <a:rPr lang="sv-SE" smtClean="0"/>
              <a:pPr>
                <a:defRPr/>
              </a:pPr>
              <a:t>1</a:t>
            </a:fld>
            <a:endParaRPr lang="sv-S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8" y="550863"/>
            <a:ext cx="6943725" cy="576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3879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Förslagsprocessen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000" dirty="0" smtClean="0"/>
              <a:t>1. </a:t>
            </a:r>
            <a:r>
              <a:rPr lang="sv-SE" sz="2000" dirty="0"/>
              <a:t>Information går ut till alla medlemmar under vecka 3 om att de har möjlighet att skicka in max tre förslag, förslagen skall inlämnas under vecka 8. Förslagen skall vara prioriterade som 1, 2 och 3. Det är viktigt att förslagen är tydligt utformade och beskrivna, gärna med bilder. Förslagen skall ge ”guldkant” och skall gynna många användare. </a:t>
            </a:r>
          </a:p>
          <a:p>
            <a:pPr marL="0" lvl="0" indent="0">
              <a:buNone/>
            </a:pPr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dirty="0" smtClean="0"/>
              <a:t>2. </a:t>
            </a:r>
            <a:r>
              <a:rPr lang="sv-SE" sz="2000" dirty="0"/>
              <a:t>Styrelsen gör en första sortering utifrån gällande kriterier och gallrar förslag som innebär :</a:t>
            </a:r>
          </a:p>
          <a:p>
            <a:pPr lvl="1"/>
            <a:r>
              <a:rPr lang="sv-SE" sz="2000" dirty="0"/>
              <a:t>Rena felrättningar</a:t>
            </a:r>
          </a:p>
          <a:p>
            <a:pPr lvl="1"/>
            <a:r>
              <a:rPr lang="sv-SE" sz="2000" dirty="0"/>
              <a:t>Utveckling utifrån lagändringar eller andra myndighetskrav</a:t>
            </a:r>
          </a:p>
          <a:p>
            <a:pPr marL="0" indent="0">
              <a:buNone/>
            </a:pPr>
            <a:r>
              <a:rPr lang="sv-SE" sz="2000" dirty="0" smtClean="0"/>
              <a:t>Alla </a:t>
            </a:r>
            <a:r>
              <a:rPr lang="sv-SE" sz="2000" dirty="0"/>
              <a:t>inkomna förslag går vidare till CGI, även bortgallrade och längre fram i processen bortröstade förslag. Förslag som rör pågående referensgrupper skickas till grupperna.</a:t>
            </a:r>
          </a:p>
          <a:p>
            <a:pPr marL="0" lv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DA100-8F6C-4F83-91E1-D59F720F05FE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727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Förslagsprocessen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sv-SE" sz="2000" dirty="0" smtClean="0"/>
              <a:t>3. Vid </a:t>
            </a:r>
            <a:r>
              <a:rPr lang="sv-SE" sz="2000" dirty="0"/>
              <a:t>årsmötet/medlemsdagarna informeras deltagarna om läget </a:t>
            </a:r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dirty="0" smtClean="0"/>
              <a:t>inför </a:t>
            </a:r>
            <a:r>
              <a:rPr lang="sv-SE" sz="2000" dirty="0"/>
              <a:t>omröstningen. Efter årsmötet finns förslagen på hemsidan.</a:t>
            </a:r>
          </a:p>
          <a:p>
            <a:pPr marL="0" indent="0">
              <a:buNone/>
            </a:pPr>
            <a:endParaRPr lang="sv-SE" sz="2000" dirty="0"/>
          </a:p>
          <a:p>
            <a:pPr marL="0" lvl="0" indent="0">
              <a:buNone/>
            </a:pPr>
            <a:r>
              <a:rPr lang="sv-SE" sz="2000" dirty="0" smtClean="0"/>
              <a:t>4. Omröstning </a:t>
            </a:r>
            <a:r>
              <a:rPr lang="sv-SE" sz="2000" dirty="0"/>
              <a:t>sker på användarföreningens hemsida. Skall vara </a:t>
            </a:r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dirty="0" smtClean="0"/>
              <a:t>klart </a:t>
            </a:r>
            <a:r>
              <a:rPr lang="sv-SE" sz="2000" dirty="0"/>
              <a:t>v 16</a:t>
            </a:r>
            <a:r>
              <a:rPr lang="sv-SE" sz="2000" dirty="0" smtClean="0"/>
              <a:t>.</a:t>
            </a:r>
            <a:br>
              <a:rPr lang="sv-SE" sz="2000" dirty="0" smtClean="0"/>
            </a:br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dirty="0" smtClean="0"/>
              <a:t>5. </a:t>
            </a:r>
            <a:r>
              <a:rPr lang="sv-SE" sz="2000" dirty="0"/>
              <a:t>V 17 har styrelsen möte med CGI </a:t>
            </a:r>
            <a:r>
              <a:rPr lang="sv-SE" sz="2000" dirty="0" err="1"/>
              <a:t>ang</a:t>
            </a:r>
            <a:r>
              <a:rPr lang="sv-SE" sz="2000" dirty="0"/>
              <a:t> de framröstade förslagen. Därefter gör CGI en tidsskattning och en förstudie av de framröstade förslagen. </a:t>
            </a:r>
          </a:p>
          <a:p>
            <a:pPr marL="0" indent="0">
              <a:buNone/>
            </a:pPr>
            <a:r>
              <a:rPr lang="sv-SE" sz="2000" dirty="0"/>
              <a:t> 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DA100-8F6C-4F83-91E1-D59F720F05FE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4008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Förslagsprocessen forts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sv-SE" sz="2000" smtClean="0"/>
              <a:t>6</a:t>
            </a:r>
            <a:r>
              <a:rPr lang="sv-SE" sz="2000" dirty="0"/>
              <a:t>. V 34 skall överenskommelse vara klar med CGI om vilket/vilka förslag som skall gå till utveckling. </a:t>
            </a:r>
          </a:p>
          <a:p>
            <a:pPr marL="0" lvl="0" indent="0">
              <a:buNone/>
            </a:pPr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dirty="0" smtClean="0"/>
              <a:t>7. Återkoppling </a:t>
            </a:r>
            <a:r>
              <a:rPr lang="sv-SE" sz="2000" dirty="0"/>
              <a:t>sker under hösten.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DA100-8F6C-4F83-91E1-D59F720F05FE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019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5496" y="0"/>
            <a:ext cx="910850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62" y="836712"/>
            <a:ext cx="8182786" cy="5184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159262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7976</TotalTime>
  <Words>105</Words>
  <Application>Microsoft Office PowerPoint</Application>
  <PresentationFormat>Bildspel på skärmen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5</vt:i4>
      </vt:variant>
    </vt:vector>
  </HeadingPairs>
  <TitlesOfParts>
    <vt:vector size="7" baseType="lpstr">
      <vt:lpstr>Standardformgivning</vt:lpstr>
      <vt:lpstr>Office-tema</vt:lpstr>
      <vt:lpstr>PowerPoint-presentation</vt:lpstr>
      <vt:lpstr>Förslagsprocessen</vt:lpstr>
      <vt:lpstr>Förslagsprocessen forts.</vt:lpstr>
      <vt:lpstr>Förslagsprocessen forts</vt:lpstr>
      <vt:lpstr>PowerPoint-presentation</vt:lpstr>
    </vt:vector>
  </TitlesOfParts>
  <Company>Tyresö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Treservautbildning</dc:title>
  <dc:creator>ReHe0912</dc:creator>
  <cp:lastModifiedBy>Stig Lakso</cp:lastModifiedBy>
  <cp:revision>216</cp:revision>
  <dcterms:created xsi:type="dcterms:W3CDTF">2011-09-28T11:25:56Z</dcterms:created>
  <dcterms:modified xsi:type="dcterms:W3CDTF">2015-03-18T14:21:10Z</dcterms:modified>
</cp:coreProperties>
</file>